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7" r:id="rId1"/>
  </p:sldMasterIdLst>
  <p:notesMasterIdLst>
    <p:notesMasterId r:id="rId10"/>
  </p:notesMasterIdLst>
  <p:sldIdLst>
    <p:sldId id="261" r:id="rId2"/>
    <p:sldId id="263" r:id="rId3"/>
    <p:sldId id="2147480733" r:id="rId4"/>
    <p:sldId id="268" r:id="rId5"/>
    <p:sldId id="2147480729" r:id="rId6"/>
    <p:sldId id="2147480734" r:id="rId7"/>
    <p:sldId id="2147480735" r:id="rId8"/>
    <p:sldId id="214748072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2944"/>
    <a:srgbClr val="D1CFD6"/>
    <a:srgbClr val="4A4E66"/>
    <a:srgbClr val="73778A"/>
    <a:srgbClr val="F4F8F8"/>
    <a:srgbClr val="858688"/>
    <a:srgbClr val="A1A2B0"/>
    <a:srgbClr val="94B6BB"/>
    <a:srgbClr val="A6A9B4"/>
    <a:srgbClr val="92B6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2ABDFB-4C5E-474C-863E-293955C60509}" v="278" dt="2025-11-17T05:39:56.3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313"/>
    <p:restoredTop sz="93580" autoAdjust="0"/>
  </p:normalViewPr>
  <p:slideViewPr>
    <p:cSldViewPr snapToGrid="0">
      <p:cViewPr varScale="1">
        <p:scale>
          <a:sx n="64" d="100"/>
          <a:sy n="64" d="100"/>
        </p:scale>
        <p:origin x="1170"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Ismail Hassan Ismail" userId="84c44f5d-4e86-40e8-9dc6-7a90c9176b06" providerId="ADAL" clId="{B4604126-3514-4DE6-AE19-5C1ACC5203A3}"/>
    <pc:docChg chg="undo custSel modSld modMainMaster">
      <pc:chgData name="Mohamed Ismail Hassan Ismail" userId="84c44f5d-4e86-40e8-9dc6-7a90c9176b06" providerId="ADAL" clId="{B4604126-3514-4DE6-AE19-5C1ACC5203A3}" dt="2025-11-17T05:39:28.731" v="274"/>
      <pc:docMkLst>
        <pc:docMk/>
      </pc:docMkLst>
      <pc:sldChg chg="modSp mod">
        <pc:chgData name="Mohamed Ismail Hassan Ismail" userId="84c44f5d-4e86-40e8-9dc6-7a90c9176b06" providerId="ADAL" clId="{B4604126-3514-4DE6-AE19-5C1ACC5203A3}" dt="2025-11-17T05:16:38.859" v="244" actId="207"/>
        <pc:sldMkLst>
          <pc:docMk/>
          <pc:sldMk cId="2595487272" sldId="268"/>
        </pc:sldMkLst>
        <pc:spChg chg="mod">
          <ac:chgData name="Mohamed Ismail Hassan Ismail" userId="84c44f5d-4e86-40e8-9dc6-7a90c9176b06" providerId="ADAL" clId="{B4604126-3514-4DE6-AE19-5C1ACC5203A3}" dt="2025-11-17T05:16:38.859" v="244" actId="207"/>
          <ac:spMkLst>
            <pc:docMk/>
            <pc:sldMk cId="2595487272" sldId="268"/>
            <ac:spMk id="32" creationId="{1D113C9C-09F1-CB81-6F7B-B3925C10272F}"/>
          </ac:spMkLst>
        </pc:spChg>
      </pc:sldChg>
      <pc:sldChg chg="modSp mod">
        <pc:chgData name="Mohamed Ismail Hassan Ismail" userId="84c44f5d-4e86-40e8-9dc6-7a90c9176b06" providerId="ADAL" clId="{B4604126-3514-4DE6-AE19-5C1ACC5203A3}" dt="2025-11-17T05:17:24.538" v="252" actId="207"/>
        <pc:sldMkLst>
          <pc:docMk/>
          <pc:sldMk cId="3874547417" sldId="2147480729"/>
        </pc:sldMkLst>
        <pc:graphicFrameChg chg="mod modGraphic">
          <ac:chgData name="Mohamed Ismail Hassan Ismail" userId="84c44f5d-4e86-40e8-9dc6-7a90c9176b06" providerId="ADAL" clId="{B4604126-3514-4DE6-AE19-5C1ACC5203A3}" dt="2025-11-17T05:17:24.538" v="252" actId="207"/>
          <ac:graphicFrameMkLst>
            <pc:docMk/>
            <pc:sldMk cId="3874547417" sldId="2147480729"/>
            <ac:graphicFrameMk id="5" creationId="{F267949B-0A35-67BD-09FA-0D09757FA5EA}"/>
          </ac:graphicFrameMkLst>
        </pc:graphicFrameChg>
      </pc:sldChg>
      <pc:sldChg chg="modSp mod">
        <pc:chgData name="Mohamed Ismail Hassan Ismail" userId="84c44f5d-4e86-40e8-9dc6-7a90c9176b06" providerId="ADAL" clId="{B4604126-3514-4DE6-AE19-5C1ACC5203A3}" dt="2025-11-17T05:20:58.352" v="273"/>
        <pc:sldMkLst>
          <pc:docMk/>
          <pc:sldMk cId="611230778" sldId="2147480733"/>
        </pc:sldMkLst>
        <pc:spChg chg="mod">
          <ac:chgData name="Mohamed Ismail Hassan Ismail" userId="84c44f5d-4e86-40e8-9dc6-7a90c9176b06" providerId="ADAL" clId="{B4604126-3514-4DE6-AE19-5C1ACC5203A3}" dt="2025-11-17T05:18:27.481" v="256" actId="20577"/>
          <ac:spMkLst>
            <pc:docMk/>
            <pc:sldMk cId="611230778" sldId="2147480733"/>
            <ac:spMk id="2" creationId="{C0C4D63B-B52E-4AA1-5645-1F7090895EAB}"/>
          </ac:spMkLst>
        </pc:spChg>
        <pc:graphicFrameChg chg="mod modGraphic">
          <ac:chgData name="Mohamed Ismail Hassan Ismail" userId="84c44f5d-4e86-40e8-9dc6-7a90c9176b06" providerId="ADAL" clId="{B4604126-3514-4DE6-AE19-5C1ACC5203A3}" dt="2025-11-17T05:20:58.352" v="273"/>
          <ac:graphicFrameMkLst>
            <pc:docMk/>
            <pc:sldMk cId="611230778" sldId="2147480733"/>
            <ac:graphicFrameMk id="7" creationId="{03ABCF2D-3AEE-07BB-5B65-173EA8C50D2A}"/>
          </ac:graphicFrameMkLst>
        </pc:graphicFrameChg>
      </pc:sldChg>
      <pc:sldChg chg="addSp delSp modSp mod">
        <pc:chgData name="Mohamed Ismail Hassan Ismail" userId="84c44f5d-4e86-40e8-9dc6-7a90c9176b06" providerId="ADAL" clId="{B4604126-3514-4DE6-AE19-5C1ACC5203A3}" dt="2025-11-17T04:56:56.841" v="238" actId="20577"/>
        <pc:sldMkLst>
          <pc:docMk/>
          <pc:sldMk cId="917446294" sldId="2147480734"/>
        </pc:sldMkLst>
        <pc:graphicFrameChg chg="add del mod modGraphic">
          <ac:chgData name="Mohamed Ismail Hassan Ismail" userId="84c44f5d-4e86-40e8-9dc6-7a90c9176b06" providerId="ADAL" clId="{B4604126-3514-4DE6-AE19-5C1ACC5203A3}" dt="2025-11-17T04:53:51.634" v="125" actId="21"/>
          <ac:graphicFrameMkLst>
            <pc:docMk/>
            <pc:sldMk cId="917446294" sldId="2147480734"/>
            <ac:graphicFrameMk id="3" creationId="{EF42B509-06C8-5491-5F02-EC13E949AE66}"/>
          </ac:graphicFrameMkLst>
        </pc:graphicFrameChg>
        <pc:graphicFrameChg chg="add del modGraphic">
          <ac:chgData name="Mohamed Ismail Hassan Ismail" userId="84c44f5d-4e86-40e8-9dc6-7a90c9176b06" providerId="ADAL" clId="{B4604126-3514-4DE6-AE19-5C1ACC5203A3}" dt="2025-11-17T04:51:34.003" v="118" actId="1032"/>
          <ac:graphicFrameMkLst>
            <pc:docMk/>
            <pc:sldMk cId="917446294" sldId="2147480734"/>
            <ac:graphicFrameMk id="4" creationId="{BDEB4A2A-F320-A5A3-D1E7-DEDB1756AB78}"/>
          </ac:graphicFrameMkLst>
        </pc:graphicFrameChg>
        <pc:graphicFrameChg chg="add mod modGraphic">
          <ac:chgData name="Mohamed Ismail Hassan Ismail" userId="84c44f5d-4e86-40e8-9dc6-7a90c9176b06" providerId="ADAL" clId="{B4604126-3514-4DE6-AE19-5C1ACC5203A3}" dt="2025-11-17T04:56:56.841" v="238" actId="20577"/>
          <ac:graphicFrameMkLst>
            <pc:docMk/>
            <pc:sldMk cId="917446294" sldId="2147480734"/>
            <ac:graphicFrameMk id="5" creationId="{560E9F7B-83DD-2162-3775-AAE194D80BE4}"/>
          </ac:graphicFrameMkLst>
        </pc:graphicFrameChg>
      </pc:sldChg>
      <pc:sldChg chg="modSp mod">
        <pc:chgData name="Mohamed Ismail Hassan Ismail" userId="84c44f5d-4e86-40e8-9dc6-7a90c9176b06" providerId="ADAL" clId="{B4604126-3514-4DE6-AE19-5C1ACC5203A3}" dt="2025-11-17T05:16:15.685" v="242" actId="207"/>
        <pc:sldMkLst>
          <pc:docMk/>
          <pc:sldMk cId="174068834" sldId="2147480735"/>
        </pc:sldMkLst>
        <pc:graphicFrameChg chg="modGraphic">
          <ac:chgData name="Mohamed Ismail Hassan Ismail" userId="84c44f5d-4e86-40e8-9dc6-7a90c9176b06" providerId="ADAL" clId="{B4604126-3514-4DE6-AE19-5C1ACC5203A3}" dt="2025-11-17T05:16:15.685" v="242" actId="207"/>
          <ac:graphicFrameMkLst>
            <pc:docMk/>
            <pc:sldMk cId="174068834" sldId="2147480735"/>
            <ac:graphicFrameMk id="3" creationId="{0B389E05-0020-4B3F-7250-7BE1866C5CAF}"/>
          </ac:graphicFrameMkLst>
        </pc:graphicFrameChg>
      </pc:sldChg>
      <pc:sldMasterChg chg="modSldLayout">
        <pc:chgData name="Mohamed Ismail Hassan Ismail" userId="84c44f5d-4e86-40e8-9dc6-7a90c9176b06" providerId="ADAL" clId="{B4604126-3514-4DE6-AE19-5C1ACC5203A3}" dt="2025-11-17T05:39:28.731" v="274"/>
        <pc:sldMasterMkLst>
          <pc:docMk/>
          <pc:sldMasterMk cId="1653191598" sldId="2147483897"/>
        </pc:sldMasterMkLst>
        <pc:sldLayoutChg chg="addSp">
          <pc:chgData name="Mohamed Ismail Hassan Ismail" userId="84c44f5d-4e86-40e8-9dc6-7a90c9176b06" providerId="ADAL" clId="{B4604126-3514-4DE6-AE19-5C1ACC5203A3}" dt="2025-11-17T05:39:28.731" v="274"/>
          <pc:sldLayoutMkLst>
            <pc:docMk/>
            <pc:sldMasterMk cId="1653191598" sldId="2147483897"/>
            <pc:sldLayoutMk cId="3180673175" sldId="2147483898"/>
          </pc:sldLayoutMkLst>
          <pc:spChg chg="add">
            <ac:chgData name="Mohamed Ismail Hassan Ismail" userId="84c44f5d-4e86-40e8-9dc6-7a90c9176b06" providerId="ADAL" clId="{B4604126-3514-4DE6-AE19-5C1ACC5203A3}" dt="2025-11-17T05:39:28.731" v="274"/>
            <ac:spMkLst>
              <pc:docMk/>
              <pc:sldMasterMk cId="1653191598" sldId="2147483897"/>
              <pc:sldLayoutMk cId="3180673175" sldId="2147483898"/>
              <ac:spMk id="8" creationId="{B001A328-747E-5CAE-3CD3-7601A990F21D}"/>
            </ac:spMkLst>
          </pc:spChg>
          <pc:spChg chg="add">
            <ac:chgData name="Mohamed Ismail Hassan Ismail" userId="84c44f5d-4e86-40e8-9dc6-7a90c9176b06" providerId="ADAL" clId="{B4604126-3514-4DE6-AE19-5C1ACC5203A3}" dt="2025-11-17T05:39:28.731" v="274"/>
            <ac:spMkLst>
              <pc:docMk/>
              <pc:sldMasterMk cId="1653191598" sldId="2147483897"/>
              <pc:sldLayoutMk cId="3180673175" sldId="2147483898"/>
              <ac:spMk id="9" creationId="{D0680D9F-611B-D5A4-9219-0D9B03602361}"/>
            </ac:spMkLst>
          </pc:spChg>
          <pc:picChg chg="add">
            <ac:chgData name="Mohamed Ismail Hassan Ismail" userId="84c44f5d-4e86-40e8-9dc6-7a90c9176b06" providerId="ADAL" clId="{B4604126-3514-4DE6-AE19-5C1ACC5203A3}" dt="2025-11-17T05:39:28.731" v="274"/>
            <ac:picMkLst>
              <pc:docMk/>
              <pc:sldMasterMk cId="1653191598" sldId="2147483897"/>
              <pc:sldLayoutMk cId="3180673175" sldId="2147483898"/>
              <ac:picMk id="7" creationId="{B8BA91C1-F6FC-DC4C-393B-E91D417DF2DD}"/>
            </ac:picMkLst>
          </pc:picChg>
          <pc:picChg chg="add">
            <ac:chgData name="Mohamed Ismail Hassan Ismail" userId="84c44f5d-4e86-40e8-9dc6-7a90c9176b06" providerId="ADAL" clId="{B4604126-3514-4DE6-AE19-5C1ACC5203A3}" dt="2025-11-17T05:39:28.731" v="274"/>
            <ac:picMkLst>
              <pc:docMk/>
              <pc:sldMasterMk cId="1653191598" sldId="2147483897"/>
              <pc:sldLayoutMk cId="3180673175" sldId="2147483898"/>
              <ac:picMk id="10" creationId="{8825DB71-D486-AB9B-DEC2-9AE576E9B8CB}"/>
            </ac:picMkLst>
          </pc:picChg>
        </pc:sldLayoutChg>
        <pc:sldLayoutChg chg="addSp">
          <pc:chgData name="Mohamed Ismail Hassan Ismail" userId="84c44f5d-4e86-40e8-9dc6-7a90c9176b06" providerId="ADAL" clId="{B4604126-3514-4DE6-AE19-5C1ACC5203A3}" dt="2025-11-17T05:39:28.731" v="274"/>
          <pc:sldLayoutMkLst>
            <pc:docMk/>
            <pc:sldMasterMk cId="1653191598" sldId="2147483897"/>
            <pc:sldLayoutMk cId="2138092252" sldId="2147483903"/>
          </pc:sldLayoutMkLst>
          <pc:spChg chg="add">
            <ac:chgData name="Mohamed Ismail Hassan Ismail" userId="84c44f5d-4e86-40e8-9dc6-7a90c9176b06" providerId="ADAL" clId="{B4604126-3514-4DE6-AE19-5C1ACC5203A3}" dt="2025-11-17T05:39:28.731" v="274"/>
            <ac:spMkLst>
              <pc:docMk/>
              <pc:sldMasterMk cId="1653191598" sldId="2147483897"/>
              <pc:sldLayoutMk cId="2138092252" sldId="2147483903"/>
              <ac:spMk id="6" creationId="{E8890384-E4B1-49C6-029E-D233083B8AF7}"/>
            </ac:spMkLst>
          </pc:spChg>
          <pc:spChg chg="add">
            <ac:chgData name="Mohamed Ismail Hassan Ismail" userId="84c44f5d-4e86-40e8-9dc6-7a90c9176b06" providerId="ADAL" clId="{B4604126-3514-4DE6-AE19-5C1ACC5203A3}" dt="2025-11-17T05:39:28.731" v="274"/>
            <ac:spMkLst>
              <pc:docMk/>
              <pc:sldMasterMk cId="1653191598" sldId="2147483897"/>
              <pc:sldLayoutMk cId="2138092252" sldId="2147483903"/>
              <ac:spMk id="7" creationId="{CF5450DF-CDF3-44A1-CFBB-B3ED8049FAA0}"/>
            </ac:spMkLst>
          </pc:spChg>
        </pc:sldLayoutChg>
      </pc:sldMasterChg>
    </pc:docChg>
  </pc:docChgLst>
  <pc:docChgLst>
    <pc:chgData name="Mohamed Ismail Hassan Ismail" userId="84c44f5d-4e86-40e8-9dc6-7a90c9176b06" providerId="ADAL" clId="{1E2ABDFB-4C5E-474C-863E-293955C60509}"/>
    <pc:docChg chg="undo redo custSel modSld sldOrd">
      <pc:chgData name="Mohamed Ismail Hassan Ismail" userId="84c44f5d-4e86-40e8-9dc6-7a90c9176b06" providerId="ADAL" clId="{1E2ABDFB-4C5E-474C-863E-293955C60509}" dt="2025-11-16T11:37:59.071" v="1944" actId="1076"/>
      <pc:docMkLst>
        <pc:docMk/>
      </pc:docMkLst>
      <pc:sldChg chg="modSp mod">
        <pc:chgData name="Mohamed Ismail Hassan Ismail" userId="84c44f5d-4e86-40e8-9dc6-7a90c9176b06" providerId="ADAL" clId="{1E2ABDFB-4C5E-474C-863E-293955C60509}" dt="2025-11-16T10:18:28.424" v="249" actId="20577"/>
        <pc:sldMkLst>
          <pc:docMk/>
          <pc:sldMk cId="3494873172" sldId="261"/>
        </pc:sldMkLst>
        <pc:spChg chg="mod">
          <ac:chgData name="Mohamed Ismail Hassan Ismail" userId="84c44f5d-4e86-40e8-9dc6-7a90c9176b06" providerId="ADAL" clId="{1E2ABDFB-4C5E-474C-863E-293955C60509}" dt="2025-11-16T10:18:28.424" v="249" actId="20577"/>
          <ac:spMkLst>
            <pc:docMk/>
            <pc:sldMk cId="3494873172" sldId="261"/>
            <ac:spMk id="2" creationId="{1F892547-ADD5-B07A-0B5F-1D8E6255AE8B}"/>
          </ac:spMkLst>
        </pc:spChg>
        <pc:spChg chg="mod">
          <ac:chgData name="Mohamed Ismail Hassan Ismail" userId="84c44f5d-4e86-40e8-9dc6-7a90c9176b06" providerId="ADAL" clId="{1E2ABDFB-4C5E-474C-863E-293955C60509}" dt="2025-11-16T10:18:15.720" v="238" actId="108"/>
          <ac:spMkLst>
            <pc:docMk/>
            <pc:sldMk cId="3494873172" sldId="261"/>
            <ac:spMk id="3" creationId="{BD3E0965-B0F7-7ECA-724A-D220950932E4}"/>
          </ac:spMkLst>
        </pc:spChg>
      </pc:sldChg>
      <pc:sldChg chg="addSp delSp modSp mod">
        <pc:chgData name="Mohamed Ismail Hassan Ismail" userId="84c44f5d-4e86-40e8-9dc6-7a90c9176b06" providerId="ADAL" clId="{1E2ABDFB-4C5E-474C-863E-293955C60509}" dt="2025-11-16T10:57:42.865" v="777" actId="255"/>
        <pc:sldMkLst>
          <pc:docMk/>
          <pc:sldMk cId="3788579643" sldId="263"/>
        </pc:sldMkLst>
        <pc:spChg chg="mod">
          <ac:chgData name="Mohamed Ismail Hassan Ismail" userId="84c44f5d-4e86-40e8-9dc6-7a90c9176b06" providerId="ADAL" clId="{1E2ABDFB-4C5E-474C-863E-293955C60509}" dt="2025-11-16T10:57:42.865" v="777" actId="255"/>
          <ac:spMkLst>
            <pc:docMk/>
            <pc:sldMk cId="3788579643" sldId="263"/>
            <ac:spMk id="2" creationId="{3777ADD6-A57D-BE6A-8618-D961C7D3ED2D}"/>
          </ac:spMkLst>
        </pc:spChg>
        <pc:spChg chg="mod">
          <ac:chgData name="Mohamed Ismail Hassan Ismail" userId="84c44f5d-4e86-40e8-9dc6-7a90c9176b06" providerId="ADAL" clId="{1E2ABDFB-4C5E-474C-863E-293955C60509}" dt="2025-11-16T10:56:41.135" v="763" actId="14100"/>
          <ac:spMkLst>
            <pc:docMk/>
            <pc:sldMk cId="3788579643" sldId="263"/>
            <ac:spMk id="4" creationId="{2D16E414-0297-D757-206D-D4738B8C306D}"/>
          </ac:spMkLst>
        </pc:spChg>
        <pc:spChg chg="mod">
          <ac:chgData name="Mohamed Ismail Hassan Ismail" userId="84c44f5d-4e86-40e8-9dc6-7a90c9176b06" providerId="ADAL" clId="{1E2ABDFB-4C5E-474C-863E-293955C60509}" dt="2025-11-16T10:56:59.533" v="766" actId="20577"/>
          <ac:spMkLst>
            <pc:docMk/>
            <pc:sldMk cId="3788579643" sldId="263"/>
            <ac:spMk id="6" creationId="{C7C51AC3-4478-A569-03A3-04511C346A46}"/>
          </ac:spMkLst>
        </pc:spChg>
        <pc:picChg chg="add mod">
          <ac:chgData name="Mohamed Ismail Hassan Ismail" userId="84c44f5d-4e86-40e8-9dc6-7a90c9176b06" providerId="ADAL" clId="{1E2ABDFB-4C5E-474C-863E-293955C60509}" dt="2025-11-16T10:56:44.154" v="764" actId="14100"/>
          <ac:picMkLst>
            <pc:docMk/>
            <pc:sldMk cId="3788579643" sldId="263"/>
            <ac:picMk id="7" creationId="{DD365CFD-51CF-B75E-84CF-2FF723E4DECC}"/>
          </ac:picMkLst>
        </pc:picChg>
        <pc:picChg chg="del mod">
          <ac:chgData name="Mohamed Ismail Hassan Ismail" userId="84c44f5d-4e86-40e8-9dc6-7a90c9176b06" providerId="ADAL" clId="{1E2ABDFB-4C5E-474C-863E-293955C60509}" dt="2025-11-16T10:54:10.247" v="753" actId="478"/>
          <ac:picMkLst>
            <pc:docMk/>
            <pc:sldMk cId="3788579643" sldId="263"/>
            <ac:picMk id="14" creationId="{4B40896B-A13B-8DBE-A5E7-5329C4484239}"/>
          </ac:picMkLst>
        </pc:picChg>
      </pc:sldChg>
      <pc:sldChg chg="addSp delSp modSp mod">
        <pc:chgData name="Mohamed Ismail Hassan Ismail" userId="84c44f5d-4e86-40e8-9dc6-7a90c9176b06" providerId="ADAL" clId="{1E2ABDFB-4C5E-474C-863E-293955C60509}" dt="2025-11-16T11:35:20.354" v="1939" actId="113"/>
        <pc:sldMkLst>
          <pc:docMk/>
          <pc:sldMk cId="2595487272" sldId="268"/>
        </pc:sldMkLst>
        <pc:spChg chg="mod">
          <ac:chgData name="Mohamed Ismail Hassan Ismail" userId="84c44f5d-4e86-40e8-9dc6-7a90c9176b06" providerId="ADAL" clId="{1E2ABDFB-4C5E-474C-863E-293955C60509}" dt="2025-11-16T11:34:11.189" v="1938" actId="20577"/>
          <ac:spMkLst>
            <pc:docMk/>
            <pc:sldMk cId="2595487272" sldId="268"/>
            <ac:spMk id="2" creationId="{F9DC1698-3970-49BF-16D5-112E40E5BBFB}"/>
          </ac:spMkLst>
        </pc:spChg>
        <pc:spChg chg="add">
          <ac:chgData name="Mohamed Ismail Hassan Ismail" userId="84c44f5d-4e86-40e8-9dc6-7a90c9176b06" providerId="ADAL" clId="{1E2ABDFB-4C5E-474C-863E-293955C60509}" dt="2025-11-16T11:32:40.468" v="1922"/>
          <ac:spMkLst>
            <pc:docMk/>
            <pc:sldMk cId="2595487272" sldId="268"/>
            <ac:spMk id="4" creationId="{AF8C1D7F-9F92-C527-5C8B-2A4F2B2C5490}"/>
          </ac:spMkLst>
        </pc:spChg>
        <pc:spChg chg="add mod">
          <ac:chgData name="Mohamed Ismail Hassan Ismail" userId="84c44f5d-4e86-40e8-9dc6-7a90c9176b06" providerId="ADAL" clId="{1E2ABDFB-4C5E-474C-863E-293955C60509}" dt="2025-11-16T11:33:30.326" v="1932" actId="1076"/>
          <ac:spMkLst>
            <pc:docMk/>
            <pc:sldMk cId="2595487272" sldId="268"/>
            <ac:spMk id="6" creationId="{2CC51642-B7D7-27CC-BF78-F17B9FD6A988}"/>
          </ac:spMkLst>
        </pc:spChg>
        <pc:spChg chg="mod">
          <ac:chgData name="Mohamed Ismail Hassan Ismail" userId="84c44f5d-4e86-40e8-9dc6-7a90c9176b06" providerId="ADAL" clId="{1E2ABDFB-4C5E-474C-863E-293955C60509}" dt="2025-11-16T11:35:20.354" v="1939" actId="113"/>
          <ac:spMkLst>
            <pc:docMk/>
            <pc:sldMk cId="2595487272" sldId="268"/>
            <ac:spMk id="32" creationId="{1D113C9C-09F1-CB81-6F7B-B3925C10272F}"/>
          </ac:spMkLst>
        </pc:spChg>
        <pc:graphicFrameChg chg="mod">
          <ac:chgData name="Mohamed Ismail Hassan Ismail" userId="84c44f5d-4e86-40e8-9dc6-7a90c9176b06" providerId="ADAL" clId="{1E2ABDFB-4C5E-474C-863E-293955C60509}" dt="2025-11-16T11:29:59.010" v="1900" actId="14100"/>
          <ac:graphicFrameMkLst>
            <pc:docMk/>
            <pc:sldMk cId="2595487272" sldId="268"/>
            <ac:graphicFrameMk id="30" creationId="{7E667279-B96B-8651-6C22-96648D39EC95}"/>
          </ac:graphicFrameMkLst>
        </pc:graphicFrameChg>
        <pc:picChg chg="add del mod">
          <ac:chgData name="Mohamed Ismail Hassan Ismail" userId="84c44f5d-4e86-40e8-9dc6-7a90c9176b06" providerId="ADAL" clId="{1E2ABDFB-4C5E-474C-863E-293955C60509}" dt="2025-11-16T11:32:51.835" v="1927" actId="21"/>
          <ac:picMkLst>
            <pc:docMk/>
            <pc:sldMk cId="2595487272" sldId="268"/>
            <ac:picMk id="3" creationId="{A1589453-8241-F837-BDF4-5FE006CEF63B}"/>
          </ac:picMkLst>
        </pc:picChg>
        <pc:picChg chg="add">
          <ac:chgData name="Mohamed Ismail Hassan Ismail" userId="84c44f5d-4e86-40e8-9dc6-7a90c9176b06" providerId="ADAL" clId="{1E2ABDFB-4C5E-474C-863E-293955C60509}" dt="2025-11-16T11:32:55.653" v="1928"/>
          <ac:picMkLst>
            <pc:docMk/>
            <pc:sldMk cId="2595487272" sldId="268"/>
            <ac:picMk id="5" creationId="{84214F5F-D96D-D95D-A35B-0495975C5854}"/>
          </ac:picMkLst>
        </pc:picChg>
        <pc:picChg chg="add">
          <ac:chgData name="Mohamed Ismail Hassan Ismail" userId="84c44f5d-4e86-40e8-9dc6-7a90c9176b06" providerId="ADAL" clId="{1E2ABDFB-4C5E-474C-863E-293955C60509}" dt="2025-11-16T11:32:40.468" v="1922"/>
          <ac:picMkLst>
            <pc:docMk/>
            <pc:sldMk cId="2595487272" sldId="268"/>
            <ac:picMk id="1025" creationId="{B61B25D8-DFFD-0DF0-6285-C357978EEC12}"/>
          </ac:picMkLst>
        </pc:picChg>
        <pc:picChg chg="add mod">
          <ac:chgData name="Mohamed Ismail Hassan Ismail" userId="84c44f5d-4e86-40e8-9dc6-7a90c9176b06" providerId="ADAL" clId="{1E2ABDFB-4C5E-474C-863E-293955C60509}" dt="2025-11-16T11:33:56.801" v="1937" actId="14100"/>
          <ac:picMkLst>
            <pc:docMk/>
            <pc:sldMk cId="2595487272" sldId="268"/>
            <ac:picMk id="1027" creationId="{E688B3F9-A4BC-64BF-9218-FA96A37C2051}"/>
          </ac:picMkLst>
        </pc:picChg>
      </pc:sldChg>
      <pc:sldChg chg="addSp delSp modSp mod ord chgLayout">
        <pc:chgData name="Mohamed Ismail Hassan Ismail" userId="84c44f5d-4e86-40e8-9dc6-7a90c9176b06" providerId="ADAL" clId="{1E2ABDFB-4C5E-474C-863E-293955C60509}" dt="2025-11-16T11:37:59.071" v="1944" actId="1076"/>
        <pc:sldMkLst>
          <pc:docMk/>
          <pc:sldMk cId="3874547417" sldId="2147480729"/>
        </pc:sldMkLst>
        <pc:spChg chg="mod ord">
          <ac:chgData name="Mohamed Ismail Hassan Ismail" userId="84c44f5d-4e86-40e8-9dc6-7a90c9176b06" providerId="ADAL" clId="{1E2ABDFB-4C5E-474C-863E-293955C60509}" dt="2025-11-16T11:36:25.939" v="1941" actId="700"/>
          <ac:spMkLst>
            <pc:docMk/>
            <pc:sldMk cId="3874547417" sldId="2147480729"/>
            <ac:spMk id="2" creationId="{014EB897-617D-34F9-63CA-FD8527318025}"/>
          </ac:spMkLst>
        </pc:spChg>
        <pc:spChg chg="add del mod ord">
          <ac:chgData name="Mohamed Ismail Hassan Ismail" userId="84c44f5d-4e86-40e8-9dc6-7a90c9176b06" providerId="ADAL" clId="{1E2ABDFB-4C5E-474C-863E-293955C60509}" dt="2025-11-16T11:36:25.939" v="1941" actId="700"/>
          <ac:spMkLst>
            <pc:docMk/>
            <pc:sldMk cId="3874547417" sldId="2147480729"/>
            <ac:spMk id="4" creationId="{758F0431-F8DF-2430-9CCB-AD878526EF23}"/>
          </ac:spMkLst>
        </pc:spChg>
        <pc:graphicFrameChg chg="mod">
          <ac:chgData name="Mohamed Ismail Hassan Ismail" userId="84c44f5d-4e86-40e8-9dc6-7a90c9176b06" providerId="ADAL" clId="{1E2ABDFB-4C5E-474C-863E-293955C60509}" dt="2025-11-16T11:37:59.071" v="1944" actId="1076"/>
          <ac:graphicFrameMkLst>
            <pc:docMk/>
            <pc:sldMk cId="3874547417" sldId="2147480729"/>
            <ac:graphicFrameMk id="30" creationId="{B3A292A4-6262-EFF1-C24D-00A869357955}"/>
          </ac:graphicFrameMkLst>
        </pc:graphicFrameChg>
      </pc:sldChg>
      <pc:sldChg chg="addSp delSp modSp mod">
        <pc:chgData name="Mohamed Ismail Hassan Ismail" userId="84c44f5d-4e86-40e8-9dc6-7a90c9176b06" providerId="ADAL" clId="{1E2ABDFB-4C5E-474C-863E-293955C60509}" dt="2025-11-16T11:22:09.218" v="1509"/>
        <pc:sldMkLst>
          <pc:docMk/>
          <pc:sldMk cId="611230778" sldId="2147480733"/>
        </pc:sldMkLst>
        <pc:spChg chg="mod">
          <ac:chgData name="Mohamed Ismail Hassan Ismail" userId="84c44f5d-4e86-40e8-9dc6-7a90c9176b06" providerId="ADAL" clId="{1E2ABDFB-4C5E-474C-863E-293955C60509}" dt="2025-11-16T11:13:37.044" v="1431" actId="20577"/>
          <ac:spMkLst>
            <pc:docMk/>
            <pc:sldMk cId="611230778" sldId="2147480733"/>
            <ac:spMk id="2" creationId="{C0C4D63B-B52E-4AA1-5645-1F7090895EAB}"/>
          </ac:spMkLst>
        </pc:spChg>
        <pc:spChg chg="del mod">
          <ac:chgData name="Mohamed Ismail Hassan Ismail" userId="84c44f5d-4e86-40e8-9dc6-7a90c9176b06" providerId="ADAL" clId="{1E2ABDFB-4C5E-474C-863E-293955C60509}" dt="2025-11-16T11:08:06.785" v="1115" actId="21"/>
          <ac:spMkLst>
            <pc:docMk/>
            <pc:sldMk cId="611230778" sldId="2147480733"/>
            <ac:spMk id="3" creationId="{EC793A5D-6A86-9CDF-785E-AFD28CAF57F9}"/>
          </ac:spMkLst>
        </pc:spChg>
        <pc:spChg chg="del mod">
          <ac:chgData name="Mohamed Ismail Hassan Ismail" userId="84c44f5d-4e86-40e8-9dc6-7a90c9176b06" providerId="ADAL" clId="{1E2ABDFB-4C5E-474C-863E-293955C60509}" dt="2025-11-16T11:11:31.354" v="1406" actId="21"/>
          <ac:spMkLst>
            <pc:docMk/>
            <pc:sldMk cId="611230778" sldId="2147480733"/>
            <ac:spMk id="4" creationId="{82A28755-CE51-F43B-101F-A80FA1680947}"/>
          </ac:spMkLst>
        </pc:spChg>
        <pc:graphicFrameChg chg="add del mod modGraphic">
          <ac:chgData name="Mohamed Ismail Hassan Ismail" userId="84c44f5d-4e86-40e8-9dc6-7a90c9176b06" providerId="ADAL" clId="{1E2ABDFB-4C5E-474C-863E-293955C60509}" dt="2025-11-16T11:08:00.539" v="1114" actId="21"/>
          <ac:graphicFrameMkLst>
            <pc:docMk/>
            <pc:sldMk cId="611230778" sldId="2147480733"/>
            <ac:graphicFrameMk id="5" creationId="{F343D2CE-839B-5735-16BE-863E10335262}"/>
          </ac:graphicFrameMkLst>
        </pc:graphicFrameChg>
        <pc:graphicFrameChg chg="add mod modGraphic">
          <ac:chgData name="Mohamed Ismail Hassan Ismail" userId="84c44f5d-4e86-40e8-9dc6-7a90c9176b06" providerId="ADAL" clId="{1E2ABDFB-4C5E-474C-863E-293955C60509}" dt="2025-11-16T11:22:09.218" v="1509"/>
          <ac:graphicFrameMkLst>
            <pc:docMk/>
            <pc:sldMk cId="611230778" sldId="2147480733"/>
            <ac:graphicFrameMk id="7" creationId="{03ABCF2D-3AEE-07BB-5B65-173EA8C50D2A}"/>
          </ac:graphicFrameMkLst>
        </pc:graphicFrameChg>
        <pc:picChg chg="del mod">
          <ac:chgData name="Mohamed Ismail Hassan Ismail" userId="84c44f5d-4e86-40e8-9dc6-7a90c9176b06" providerId="ADAL" clId="{1E2ABDFB-4C5E-474C-863E-293955C60509}" dt="2025-11-16T11:03:40.621" v="1087" actId="478"/>
          <ac:picMkLst>
            <pc:docMk/>
            <pc:sldMk cId="611230778" sldId="2147480733"/>
            <ac:picMk id="8" creationId="{D5F8B94C-5F28-ED74-4291-A02E8C04DD3A}"/>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dLbls>
          <c:dLblPos val="ctr"/>
          <c:showLegendKey val="0"/>
          <c:showVal val="1"/>
          <c:showCatName val="0"/>
          <c:showSerName val="0"/>
          <c:showPercent val="0"/>
          <c:showBubbleSize val="0"/>
        </c:dLbls>
        <c:gapWidth val="0"/>
        <c:axId val="1299994191"/>
        <c:axId val="1300181535"/>
      </c:barChart>
      <c:catAx>
        <c:axId val="12999941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rgbClr val="A1A2B0"/>
                </a:solidFill>
                <a:latin typeface="Tahoma" panose="020B0604030504040204" pitchFamily="34" charset="0"/>
                <a:ea typeface="Tahoma" panose="020B0604030504040204" pitchFamily="34" charset="0"/>
                <a:cs typeface="Tahoma" panose="020B0604030504040204" pitchFamily="34" charset="0"/>
              </a:defRPr>
            </a:pPr>
            <a:endParaRPr lang="en-US"/>
          </a:p>
        </c:txPr>
        <c:crossAx val="1300181535"/>
        <c:crosses val="autoZero"/>
        <c:auto val="1"/>
        <c:lblAlgn val="ctr"/>
        <c:lblOffset val="100"/>
        <c:noMultiLvlLbl val="0"/>
      </c:catAx>
      <c:valAx>
        <c:axId val="1300181535"/>
        <c:scaling>
          <c:orientation val="minMax"/>
        </c:scaling>
        <c:delete val="0"/>
        <c:axPos val="l"/>
        <c:majorGridlines>
          <c:spPr>
            <a:ln w="9525" cap="flat" cmpd="sng" algn="ctr">
              <a:solidFill>
                <a:srgbClr val="A1A2B0">
                  <a:alpha val="25098"/>
                </a:srgb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A1A2B0"/>
                </a:solidFill>
                <a:latin typeface="Arial" panose="020B0604020202020204" pitchFamily="34" charset="0"/>
                <a:ea typeface="+mn-ea"/>
                <a:cs typeface="Arial" panose="020B0604020202020204" pitchFamily="34" charset="0"/>
              </a:defRPr>
            </a:pPr>
            <a:endParaRPr lang="en-US"/>
          </a:p>
        </c:txPr>
        <c:crossAx val="1299994191"/>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3C121A-AEE3-4CEB-B686-5C9E8F16D6E7}" type="doc">
      <dgm:prSet loTypeId="urn:microsoft.com/office/officeart/2005/8/layout/gear1" loCatId="cycle" qsTypeId="urn:microsoft.com/office/officeart/2005/8/quickstyle/simple1" qsCatId="simple" csTypeId="urn:microsoft.com/office/officeart/2005/8/colors/accent1_2" csCatId="accent1" phldr="1"/>
      <dgm:spPr/>
    </dgm:pt>
    <dgm:pt modelId="{632CFAA8-87BB-4F3C-BBFD-C46229AB5E4E}">
      <dgm:prSet phldrT="[Text]" custT="1"/>
      <dgm:spPr/>
      <dgm:t>
        <a:bodyPr/>
        <a:lstStyle/>
        <a:p>
          <a:r>
            <a:rPr lang="ar-AE" sz="2400" b="1" dirty="0"/>
            <a:t>قانون الرفق بالحيوان الاتحادى رقم 16 لسنة 2007</a:t>
          </a:r>
          <a:endParaRPr lang="en-US" sz="2400" b="1" dirty="0"/>
        </a:p>
      </dgm:t>
    </dgm:pt>
    <dgm:pt modelId="{5CEC6457-FE2F-4239-8F4B-E5BBF17BAD40}" type="parTrans" cxnId="{7FE52558-97F3-47C3-83F0-8BFDC1186613}">
      <dgm:prSet/>
      <dgm:spPr/>
      <dgm:t>
        <a:bodyPr/>
        <a:lstStyle/>
        <a:p>
          <a:endParaRPr lang="en-US"/>
        </a:p>
      </dgm:t>
    </dgm:pt>
    <dgm:pt modelId="{D57D5FF7-61EE-44FA-8E58-2A216BDDDDC4}" type="sibTrans" cxnId="{7FE52558-97F3-47C3-83F0-8BFDC1186613}">
      <dgm:prSet/>
      <dgm:spPr/>
      <dgm:t>
        <a:bodyPr/>
        <a:lstStyle/>
        <a:p>
          <a:endParaRPr lang="en-US"/>
        </a:p>
      </dgm:t>
    </dgm:pt>
    <dgm:pt modelId="{980E6E33-EF2A-4A3A-9EE1-7C5205864E7B}">
      <dgm:prSet phldrT="[Text]" custT="1"/>
      <dgm:spPr/>
      <dgm:t>
        <a:bodyPr/>
        <a:lstStyle/>
        <a:p>
          <a:r>
            <a:rPr lang="ar-AE" sz="2000" b="1" dirty="0"/>
            <a:t>لائحة رقم 4 لسنة 2018 الرقابة على الحيوان والادلة المعتمدة </a:t>
          </a:r>
          <a:endParaRPr lang="en-US" sz="2000" b="1" dirty="0"/>
        </a:p>
      </dgm:t>
    </dgm:pt>
    <dgm:pt modelId="{979ECBE1-1070-4B6F-B1C2-5F75EE1C412B}" type="parTrans" cxnId="{59D1C910-8A11-4FF6-B45F-F107EA335436}">
      <dgm:prSet/>
      <dgm:spPr/>
      <dgm:t>
        <a:bodyPr/>
        <a:lstStyle/>
        <a:p>
          <a:endParaRPr lang="en-US"/>
        </a:p>
      </dgm:t>
    </dgm:pt>
    <dgm:pt modelId="{08726498-FEFF-451D-A63C-1CCFA9AD1CA9}" type="sibTrans" cxnId="{59D1C910-8A11-4FF6-B45F-F107EA335436}">
      <dgm:prSet/>
      <dgm:spPr/>
      <dgm:t>
        <a:bodyPr/>
        <a:lstStyle/>
        <a:p>
          <a:endParaRPr lang="en-US"/>
        </a:p>
      </dgm:t>
    </dgm:pt>
    <dgm:pt modelId="{20CD5B6F-B3E3-4F3B-B9A7-749979B2B6A1}">
      <dgm:prSet phldrT="[Text]"/>
      <dgm:spPr/>
      <dgm:t>
        <a:bodyPr/>
        <a:lstStyle/>
        <a:p>
          <a:r>
            <a:rPr lang="ar-AE" dirty="0"/>
            <a:t>قانون المظهر العام</a:t>
          </a:r>
          <a:endParaRPr lang="en-US" dirty="0"/>
        </a:p>
      </dgm:t>
    </dgm:pt>
    <dgm:pt modelId="{618CFE12-4998-475E-A10C-FFA556BAAA5E}" type="parTrans" cxnId="{BABE04AA-7D0F-44B0-BB72-3F7F0053D06C}">
      <dgm:prSet/>
      <dgm:spPr/>
      <dgm:t>
        <a:bodyPr/>
        <a:lstStyle/>
        <a:p>
          <a:endParaRPr lang="en-US"/>
        </a:p>
      </dgm:t>
    </dgm:pt>
    <dgm:pt modelId="{CBB4B74A-9AD4-4C4C-914C-9A3DC6145F09}" type="sibTrans" cxnId="{BABE04AA-7D0F-44B0-BB72-3F7F0053D06C}">
      <dgm:prSet/>
      <dgm:spPr/>
      <dgm:t>
        <a:bodyPr/>
        <a:lstStyle/>
        <a:p>
          <a:endParaRPr lang="en-US"/>
        </a:p>
      </dgm:t>
    </dgm:pt>
    <dgm:pt modelId="{9DFCEF08-39E0-4384-AC72-1B324F4D1892}" type="pres">
      <dgm:prSet presAssocID="{113C121A-AEE3-4CEB-B686-5C9E8F16D6E7}" presName="composite" presStyleCnt="0">
        <dgm:presLayoutVars>
          <dgm:chMax val="3"/>
          <dgm:animLvl val="lvl"/>
          <dgm:resizeHandles val="exact"/>
        </dgm:presLayoutVars>
      </dgm:prSet>
      <dgm:spPr/>
    </dgm:pt>
    <dgm:pt modelId="{73119CF7-19F9-4B69-B466-B1C60DFB0447}" type="pres">
      <dgm:prSet presAssocID="{632CFAA8-87BB-4F3C-BBFD-C46229AB5E4E}" presName="gear1" presStyleLbl="node1" presStyleIdx="0" presStyleCnt="3" custScaleX="114559" custScaleY="107146" custLinFactNeighborY="-1517">
        <dgm:presLayoutVars>
          <dgm:chMax val="1"/>
          <dgm:bulletEnabled val="1"/>
        </dgm:presLayoutVars>
      </dgm:prSet>
      <dgm:spPr/>
    </dgm:pt>
    <dgm:pt modelId="{1533E4D7-925B-414B-BCBB-6113A78F2344}" type="pres">
      <dgm:prSet presAssocID="{632CFAA8-87BB-4F3C-BBFD-C46229AB5E4E}" presName="gear1srcNode" presStyleLbl="node1" presStyleIdx="0" presStyleCnt="3"/>
      <dgm:spPr/>
    </dgm:pt>
    <dgm:pt modelId="{5BC7537A-4FAD-45ED-B0CE-ADF21FB9281F}" type="pres">
      <dgm:prSet presAssocID="{632CFAA8-87BB-4F3C-BBFD-C46229AB5E4E}" presName="gear1dstNode" presStyleLbl="node1" presStyleIdx="0" presStyleCnt="3"/>
      <dgm:spPr/>
    </dgm:pt>
    <dgm:pt modelId="{DA46D84F-1A7B-4708-BE9F-70DDC1DF1661}" type="pres">
      <dgm:prSet presAssocID="{980E6E33-EF2A-4A3A-9EE1-7C5205864E7B}" presName="gear2" presStyleLbl="node1" presStyleIdx="1" presStyleCnt="3" custScaleX="138796" custScaleY="107123" custLinFactNeighborX="-187" custLinFactNeighborY="-6872">
        <dgm:presLayoutVars>
          <dgm:chMax val="1"/>
          <dgm:bulletEnabled val="1"/>
        </dgm:presLayoutVars>
      </dgm:prSet>
      <dgm:spPr/>
    </dgm:pt>
    <dgm:pt modelId="{F2018A8D-8134-46DD-BF26-6E710EFA7295}" type="pres">
      <dgm:prSet presAssocID="{980E6E33-EF2A-4A3A-9EE1-7C5205864E7B}" presName="gear2srcNode" presStyleLbl="node1" presStyleIdx="1" presStyleCnt="3"/>
      <dgm:spPr/>
    </dgm:pt>
    <dgm:pt modelId="{15979F6A-1293-4352-A947-950F18D4715E}" type="pres">
      <dgm:prSet presAssocID="{980E6E33-EF2A-4A3A-9EE1-7C5205864E7B}" presName="gear2dstNode" presStyleLbl="node1" presStyleIdx="1" presStyleCnt="3"/>
      <dgm:spPr/>
    </dgm:pt>
    <dgm:pt modelId="{A37FF1B0-BFF8-4C5E-88DC-0F13F73078FD}" type="pres">
      <dgm:prSet presAssocID="{20CD5B6F-B3E3-4F3B-B9A7-749979B2B6A1}" presName="gear3" presStyleLbl="node1" presStyleIdx="2" presStyleCnt="3" custScaleX="86900" custScaleY="76200"/>
      <dgm:spPr/>
    </dgm:pt>
    <dgm:pt modelId="{1FADFD0E-4F25-4124-8DC4-62AFA6B518A8}" type="pres">
      <dgm:prSet presAssocID="{20CD5B6F-B3E3-4F3B-B9A7-749979B2B6A1}" presName="gear3tx" presStyleLbl="node1" presStyleIdx="2" presStyleCnt="3">
        <dgm:presLayoutVars>
          <dgm:chMax val="1"/>
          <dgm:bulletEnabled val="1"/>
        </dgm:presLayoutVars>
      </dgm:prSet>
      <dgm:spPr/>
    </dgm:pt>
    <dgm:pt modelId="{443C7429-8B7D-4765-A31E-375192CD465F}" type="pres">
      <dgm:prSet presAssocID="{20CD5B6F-B3E3-4F3B-B9A7-749979B2B6A1}" presName="gear3srcNode" presStyleLbl="node1" presStyleIdx="2" presStyleCnt="3"/>
      <dgm:spPr/>
    </dgm:pt>
    <dgm:pt modelId="{5F1F7EF9-5812-44A7-BB83-3044A368DBE9}" type="pres">
      <dgm:prSet presAssocID="{20CD5B6F-B3E3-4F3B-B9A7-749979B2B6A1}" presName="gear3dstNode" presStyleLbl="node1" presStyleIdx="2" presStyleCnt="3"/>
      <dgm:spPr/>
    </dgm:pt>
    <dgm:pt modelId="{C8CED3FF-A925-4926-8163-BF83030F2B05}" type="pres">
      <dgm:prSet presAssocID="{D57D5FF7-61EE-44FA-8E58-2A216BDDDDC4}" presName="connector1" presStyleLbl="sibTrans2D1" presStyleIdx="0" presStyleCnt="3" custScaleX="97834" custLinFactNeighborX="9905" custLinFactNeighborY="-1184"/>
      <dgm:spPr/>
    </dgm:pt>
    <dgm:pt modelId="{6B7C1123-6B3C-4A4D-8464-63E97BDB1F52}" type="pres">
      <dgm:prSet presAssocID="{08726498-FEFF-451D-A63C-1CCFA9AD1CA9}" presName="connector2" presStyleLbl="sibTrans2D1" presStyleIdx="1" presStyleCnt="3" custScaleX="96857" custLinFactNeighborX="-24787" custLinFactNeighborY="-2407"/>
      <dgm:spPr/>
    </dgm:pt>
    <dgm:pt modelId="{6CEF3B9D-B717-4E76-961E-EA037B9DEA25}" type="pres">
      <dgm:prSet presAssocID="{CBB4B74A-9AD4-4C4C-914C-9A3DC6145F09}" presName="connector3" presStyleLbl="sibTrans2D1" presStyleIdx="2" presStyleCnt="3"/>
      <dgm:spPr/>
    </dgm:pt>
  </dgm:ptLst>
  <dgm:cxnLst>
    <dgm:cxn modelId="{59D1C910-8A11-4FF6-B45F-F107EA335436}" srcId="{113C121A-AEE3-4CEB-B686-5C9E8F16D6E7}" destId="{980E6E33-EF2A-4A3A-9EE1-7C5205864E7B}" srcOrd="1" destOrd="0" parTransId="{979ECBE1-1070-4B6F-B1C2-5F75EE1C412B}" sibTransId="{08726498-FEFF-451D-A63C-1CCFA9AD1CA9}"/>
    <dgm:cxn modelId="{9B750A25-C140-4B9C-AABB-163FB7381508}" type="presOf" srcId="{D57D5FF7-61EE-44FA-8E58-2A216BDDDDC4}" destId="{C8CED3FF-A925-4926-8163-BF83030F2B05}" srcOrd="0" destOrd="0" presId="urn:microsoft.com/office/officeart/2005/8/layout/gear1"/>
    <dgm:cxn modelId="{EDF4F83C-DBB0-43B7-89B4-48EF3FDC1D56}" type="presOf" srcId="{20CD5B6F-B3E3-4F3B-B9A7-749979B2B6A1}" destId="{5F1F7EF9-5812-44A7-BB83-3044A368DBE9}" srcOrd="3" destOrd="0" presId="urn:microsoft.com/office/officeart/2005/8/layout/gear1"/>
    <dgm:cxn modelId="{09913D3D-AC93-436E-8CDE-4CAE639D1067}" type="presOf" srcId="{113C121A-AEE3-4CEB-B686-5C9E8F16D6E7}" destId="{9DFCEF08-39E0-4384-AC72-1B324F4D1892}" srcOrd="0" destOrd="0" presId="urn:microsoft.com/office/officeart/2005/8/layout/gear1"/>
    <dgm:cxn modelId="{F9DCF445-E426-4EC3-A73E-BEE503FE6493}" type="presOf" srcId="{20CD5B6F-B3E3-4F3B-B9A7-749979B2B6A1}" destId="{1FADFD0E-4F25-4124-8DC4-62AFA6B518A8}" srcOrd="1" destOrd="0" presId="urn:microsoft.com/office/officeart/2005/8/layout/gear1"/>
    <dgm:cxn modelId="{F0F3C047-D2B9-4DBA-9292-36DFFAC99B93}" type="presOf" srcId="{632CFAA8-87BB-4F3C-BBFD-C46229AB5E4E}" destId="{1533E4D7-925B-414B-BCBB-6113A78F2344}" srcOrd="1" destOrd="0" presId="urn:microsoft.com/office/officeart/2005/8/layout/gear1"/>
    <dgm:cxn modelId="{7FE52558-97F3-47C3-83F0-8BFDC1186613}" srcId="{113C121A-AEE3-4CEB-B686-5C9E8F16D6E7}" destId="{632CFAA8-87BB-4F3C-BBFD-C46229AB5E4E}" srcOrd="0" destOrd="0" parTransId="{5CEC6457-FE2F-4239-8F4B-E5BBF17BAD40}" sibTransId="{D57D5FF7-61EE-44FA-8E58-2A216BDDDDC4}"/>
    <dgm:cxn modelId="{02371D7D-8F6E-4C2D-9566-430240A2F9E5}" type="presOf" srcId="{632CFAA8-87BB-4F3C-BBFD-C46229AB5E4E}" destId="{73119CF7-19F9-4B69-B466-B1C60DFB0447}" srcOrd="0" destOrd="0" presId="urn:microsoft.com/office/officeart/2005/8/layout/gear1"/>
    <dgm:cxn modelId="{A2130A8A-0CAB-4224-8675-410FE8D359E6}" type="presOf" srcId="{980E6E33-EF2A-4A3A-9EE1-7C5205864E7B}" destId="{15979F6A-1293-4352-A947-950F18D4715E}" srcOrd="2" destOrd="0" presId="urn:microsoft.com/office/officeart/2005/8/layout/gear1"/>
    <dgm:cxn modelId="{D336E0A4-7B64-458D-A1C2-F8E8811B2074}" type="presOf" srcId="{CBB4B74A-9AD4-4C4C-914C-9A3DC6145F09}" destId="{6CEF3B9D-B717-4E76-961E-EA037B9DEA25}" srcOrd="0" destOrd="0" presId="urn:microsoft.com/office/officeart/2005/8/layout/gear1"/>
    <dgm:cxn modelId="{BABE04AA-7D0F-44B0-BB72-3F7F0053D06C}" srcId="{113C121A-AEE3-4CEB-B686-5C9E8F16D6E7}" destId="{20CD5B6F-B3E3-4F3B-B9A7-749979B2B6A1}" srcOrd="2" destOrd="0" parTransId="{618CFE12-4998-475E-A10C-FFA556BAAA5E}" sibTransId="{CBB4B74A-9AD4-4C4C-914C-9A3DC6145F09}"/>
    <dgm:cxn modelId="{1C1642B1-364A-45DE-81A1-407109B86941}" type="presOf" srcId="{20CD5B6F-B3E3-4F3B-B9A7-749979B2B6A1}" destId="{A37FF1B0-BFF8-4C5E-88DC-0F13F73078FD}" srcOrd="0" destOrd="0" presId="urn:microsoft.com/office/officeart/2005/8/layout/gear1"/>
    <dgm:cxn modelId="{583200B9-1D41-44AD-8946-B34348DAAF7F}" type="presOf" srcId="{980E6E33-EF2A-4A3A-9EE1-7C5205864E7B}" destId="{DA46D84F-1A7B-4708-BE9F-70DDC1DF1661}" srcOrd="0" destOrd="0" presId="urn:microsoft.com/office/officeart/2005/8/layout/gear1"/>
    <dgm:cxn modelId="{BB0C10BB-FFCD-4A12-918E-DF1C6EFFC950}" type="presOf" srcId="{632CFAA8-87BB-4F3C-BBFD-C46229AB5E4E}" destId="{5BC7537A-4FAD-45ED-B0CE-ADF21FB9281F}" srcOrd="2" destOrd="0" presId="urn:microsoft.com/office/officeart/2005/8/layout/gear1"/>
    <dgm:cxn modelId="{96A697BE-D45A-4F3F-BD0E-6905E368BA83}" type="presOf" srcId="{08726498-FEFF-451D-A63C-1CCFA9AD1CA9}" destId="{6B7C1123-6B3C-4A4D-8464-63E97BDB1F52}" srcOrd="0" destOrd="0" presId="urn:microsoft.com/office/officeart/2005/8/layout/gear1"/>
    <dgm:cxn modelId="{08597FC2-7764-4B4F-BABF-0E81B99D6665}" type="presOf" srcId="{20CD5B6F-B3E3-4F3B-B9A7-749979B2B6A1}" destId="{443C7429-8B7D-4765-A31E-375192CD465F}" srcOrd="2" destOrd="0" presId="urn:microsoft.com/office/officeart/2005/8/layout/gear1"/>
    <dgm:cxn modelId="{4C6B01FC-8EC1-4064-9B7C-F4260DA3FEB9}" type="presOf" srcId="{980E6E33-EF2A-4A3A-9EE1-7C5205864E7B}" destId="{F2018A8D-8134-46DD-BF26-6E710EFA7295}" srcOrd="1" destOrd="0" presId="urn:microsoft.com/office/officeart/2005/8/layout/gear1"/>
    <dgm:cxn modelId="{51BDCC22-CECB-4E09-923A-4B4B65E1F7C2}" type="presParOf" srcId="{9DFCEF08-39E0-4384-AC72-1B324F4D1892}" destId="{73119CF7-19F9-4B69-B466-B1C60DFB0447}" srcOrd="0" destOrd="0" presId="urn:microsoft.com/office/officeart/2005/8/layout/gear1"/>
    <dgm:cxn modelId="{A1370C62-B6FE-4429-9353-ACF8AFF600C9}" type="presParOf" srcId="{9DFCEF08-39E0-4384-AC72-1B324F4D1892}" destId="{1533E4D7-925B-414B-BCBB-6113A78F2344}" srcOrd="1" destOrd="0" presId="urn:microsoft.com/office/officeart/2005/8/layout/gear1"/>
    <dgm:cxn modelId="{1F4A4893-1025-435B-84A0-C5B146E30233}" type="presParOf" srcId="{9DFCEF08-39E0-4384-AC72-1B324F4D1892}" destId="{5BC7537A-4FAD-45ED-B0CE-ADF21FB9281F}" srcOrd="2" destOrd="0" presId="urn:microsoft.com/office/officeart/2005/8/layout/gear1"/>
    <dgm:cxn modelId="{A86AFAAE-046A-4E2F-A4C6-98F5C5A4E5CC}" type="presParOf" srcId="{9DFCEF08-39E0-4384-AC72-1B324F4D1892}" destId="{DA46D84F-1A7B-4708-BE9F-70DDC1DF1661}" srcOrd="3" destOrd="0" presId="urn:microsoft.com/office/officeart/2005/8/layout/gear1"/>
    <dgm:cxn modelId="{44F828D1-E905-49E5-9FC6-3B1B76E862C9}" type="presParOf" srcId="{9DFCEF08-39E0-4384-AC72-1B324F4D1892}" destId="{F2018A8D-8134-46DD-BF26-6E710EFA7295}" srcOrd="4" destOrd="0" presId="urn:microsoft.com/office/officeart/2005/8/layout/gear1"/>
    <dgm:cxn modelId="{F84F5DF0-B872-4615-AA6B-CC3695D61192}" type="presParOf" srcId="{9DFCEF08-39E0-4384-AC72-1B324F4D1892}" destId="{15979F6A-1293-4352-A947-950F18D4715E}" srcOrd="5" destOrd="0" presId="urn:microsoft.com/office/officeart/2005/8/layout/gear1"/>
    <dgm:cxn modelId="{AD5062A1-C6D4-4C11-BC5E-6A5083FCB196}" type="presParOf" srcId="{9DFCEF08-39E0-4384-AC72-1B324F4D1892}" destId="{A37FF1B0-BFF8-4C5E-88DC-0F13F73078FD}" srcOrd="6" destOrd="0" presId="urn:microsoft.com/office/officeart/2005/8/layout/gear1"/>
    <dgm:cxn modelId="{A847A2F9-F45D-4EDF-A8DD-CD83EE5EDD94}" type="presParOf" srcId="{9DFCEF08-39E0-4384-AC72-1B324F4D1892}" destId="{1FADFD0E-4F25-4124-8DC4-62AFA6B518A8}" srcOrd="7" destOrd="0" presId="urn:microsoft.com/office/officeart/2005/8/layout/gear1"/>
    <dgm:cxn modelId="{90E5DE67-F465-4BB8-9EC4-F3CF72C1ABC4}" type="presParOf" srcId="{9DFCEF08-39E0-4384-AC72-1B324F4D1892}" destId="{443C7429-8B7D-4765-A31E-375192CD465F}" srcOrd="8" destOrd="0" presId="urn:microsoft.com/office/officeart/2005/8/layout/gear1"/>
    <dgm:cxn modelId="{BE50CA77-4BD6-4718-9581-6800F42CB66F}" type="presParOf" srcId="{9DFCEF08-39E0-4384-AC72-1B324F4D1892}" destId="{5F1F7EF9-5812-44A7-BB83-3044A368DBE9}" srcOrd="9" destOrd="0" presId="urn:microsoft.com/office/officeart/2005/8/layout/gear1"/>
    <dgm:cxn modelId="{8406EE0D-88FD-4650-A21D-D04255F63316}" type="presParOf" srcId="{9DFCEF08-39E0-4384-AC72-1B324F4D1892}" destId="{C8CED3FF-A925-4926-8163-BF83030F2B05}" srcOrd="10" destOrd="0" presId="urn:microsoft.com/office/officeart/2005/8/layout/gear1"/>
    <dgm:cxn modelId="{A6E46623-27A3-4AED-8C00-BF430CE2ED7C}" type="presParOf" srcId="{9DFCEF08-39E0-4384-AC72-1B324F4D1892}" destId="{6B7C1123-6B3C-4A4D-8464-63E97BDB1F52}" srcOrd="11" destOrd="0" presId="urn:microsoft.com/office/officeart/2005/8/layout/gear1"/>
    <dgm:cxn modelId="{D9C1C43E-D9A0-4D29-ABE3-992AC7EFBF3D}" type="presParOf" srcId="{9DFCEF08-39E0-4384-AC72-1B324F4D1892}" destId="{6CEF3B9D-B717-4E76-961E-EA037B9DEA25}"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18D7E1-CD15-4DCA-A91A-512770B39044}"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76D4C40B-4C28-4432-8BE9-AF6FC6F4F73D}">
      <dgm:prSet phldrT="[Text]" custT="1"/>
      <dgm:spPr/>
      <dgm:t>
        <a:bodyPr/>
        <a:lstStyle/>
        <a:p>
          <a:r>
            <a:rPr lang="ar-AE" sz="2000" dirty="0">
              <a:solidFill>
                <a:schemeClr val="tx1"/>
              </a:solidFill>
            </a:rPr>
            <a:t>بنود التفتيش </a:t>
          </a:r>
          <a:endParaRPr lang="en-US" sz="2000" dirty="0">
            <a:solidFill>
              <a:schemeClr val="tx1"/>
            </a:solidFill>
          </a:endParaRPr>
        </a:p>
      </dgm:t>
    </dgm:pt>
    <dgm:pt modelId="{9D937A8F-1D5D-42DE-BF4D-4D6F103970E1}" type="parTrans" cxnId="{9F131336-B82F-48DA-B1F6-BBE0A9D92B51}">
      <dgm:prSet/>
      <dgm:spPr/>
      <dgm:t>
        <a:bodyPr/>
        <a:lstStyle/>
        <a:p>
          <a:endParaRPr lang="en-US"/>
        </a:p>
      </dgm:t>
    </dgm:pt>
    <dgm:pt modelId="{FB698922-CEFB-44AA-B9E8-6EC9E76D2BD6}" type="sibTrans" cxnId="{9F131336-B82F-48DA-B1F6-BBE0A9D92B51}">
      <dgm:prSet/>
      <dgm:spPr/>
      <dgm:t>
        <a:bodyPr/>
        <a:lstStyle/>
        <a:p>
          <a:endParaRPr lang="en-US"/>
        </a:p>
      </dgm:t>
    </dgm:pt>
    <dgm:pt modelId="{EEF22C3C-E600-4B7B-A4BE-641D9A5D858A}">
      <dgm:prSet phldrT="[Text]" custT="1"/>
      <dgm:spPr/>
      <dgm:t>
        <a:bodyPr/>
        <a:lstStyle/>
        <a:p>
          <a:r>
            <a:rPr lang="ar-AE" sz="1600" dirty="0">
              <a:solidFill>
                <a:schemeClr val="tx1"/>
              </a:solidFill>
            </a:rPr>
            <a:t>الرقابة على المنشآت غير الغذائية الخاضعة للرقابة البيطرية</a:t>
          </a:r>
          <a:endParaRPr lang="en-US" sz="1600" dirty="0">
            <a:solidFill>
              <a:schemeClr val="tx1"/>
            </a:solidFill>
          </a:endParaRPr>
        </a:p>
      </dgm:t>
    </dgm:pt>
    <dgm:pt modelId="{DAF29E2C-8EC5-4AB7-9B86-35708B6CF2E2}" type="parTrans" cxnId="{400A1CCD-32DB-450B-80D5-9328AE013A4D}">
      <dgm:prSet/>
      <dgm:spPr/>
      <dgm:t>
        <a:bodyPr/>
        <a:lstStyle/>
        <a:p>
          <a:endParaRPr lang="en-US"/>
        </a:p>
      </dgm:t>
    </dgm:pt>
    <dgm:pt modelId="{14DFA1CF-02D1-4519-8427-99050426E90E}" type="sibTrans" cxnId="{400A1CCD-32DB-450B-80D5-9328AE013A4D}">
      <dgm:prSet/>
      <dgm:spPr/>
      <dgm:t>
        <a:bodyPr/>
        <a:lstStyle/>
        <a:p>
          <a:endParaRPr lang="en-US"/>
        </a:p>
      </dgm:t>
    </dgm:pt>
    <dgm:pt modelId="{F6A765AA-E3B5-4968-86DA-F2483D833852}">
      <dgm:prSet phldrT="[Text]" custT="1"/>
      <dgm:spPr/>
      <dgm:t>
        <a:bodyPr/>
        <a:lstStyle/>
        <a:p>
          <a:r>
            <a:rPr lang="ar-AE" sz="1800" kern="1200" dirty="0">
              <a:solidFill>
                <a:schemeClr val="tx1"/>
              </a:solidFill>
              <a:latin typeface="Trebuchet MS" panose="020B0603020202020204"/>
              <a:ea typeface="+mn-ea"/>
              <a:cs typeface="Tahoma" panose="020B0604030504040204" pitchFamily="34" charset="0"/>
            </a:rPr>
            <a:t>منشآت خاضعة للرقابة البيطرية</a:t>
          </a:r>
          <a:endParaRPr lang="en-US" sz="1800" kern="1200" dirty="0">
            <a:solidFill>
              <a:schemeClr val="tx1"/>
            </a:solidFill>
            <a:latin typeface="Trebuchet MS" panose="020B0603020202020204"/>
            <a:ea typeface="+mn-ea"/>
            <a:cs typeface="Tahoma" panose="020B0604030504040204" pitchFamily="34" charset="0"/>
          </a:endParaRPr>
        </a:p>
      </dgm:t>
    </dgm:pt>
    <dgm:pt modelId="{44AC5102-C370-4FB6-B68E-8FF0327A660D}" type="parTrans" cxnId="{5309759E-87A3-410C-A1B8-C8740D8D460E}">
      <dgm:prSet/>
      <dgm:spPr/>
      <dgm:t>
        <a:bodyPr/>
        <a:lstStyle/>
        <a:p>
          <a:endParaRPr lang="en-US"/>
        </a:p>
      </dgm:t>
    </dgm:pt>
    <dgm:pt modelId="{EFAA6BCE-E582-478C-B206-56066F5ED6C2}" type="sibTrans" cxnId="{5309759E-87A3-410C-A1B8-C8740D8D460E}">
      <dgm:prSet/>
      <dgm:spPr/>
      <dgm:t>
        <a:bodyPr/>
        <a:lstStyle/>
        <a:p>
          <a:endParaRPr lang="en-US"/>
        </a:p>
      </dgm:t>
    </dgm:pt>
    <dgm:pt modelId="{A386BF42-AFA5-4E93-8564-458A0670E31F}">
      <dgm:prSet phldrT="[Text]" phldr="0"/>
      <dgm:spPr/>
      <dgm:t>
        <a:bodyPr/>
        <a:lstStyle/>
        <a:p>
          <a:r>
            <a:rPr lang="ar-AE" dirty="0">
              <a:solidFill>
                <a:schemeClr val="tx1"/>
              </a:solidFill>
            </a:rPr>
            <a:t>صالات الالعاب</a:t>
          </a:r>
          <a:endParaRPr lang="en-US" dirty="0">
            <a:solidFill>
              <a:schemeClr val="tx1"/>
            </a:solidFill>
          </a:endParaRPr>
        </a:p>
      </dgm:t>
    </dgm:pt>
    <dgm:pt modelId="{19187255-852E-44EA-99DB-F1951C2B568A}" type="parTrans" cxnId="{B886CD3F-ECD3-4494-AFCB-A5475C1B04CE}">
      <dgm:prSet/>
      <dgm:spPr/>
      <dgm:t>
        <a:bodyPr/>
        <a:lstStyle/>
        <a:p>
          <a:endParaRPr lang="en-US"/>
        </a:p>
      </dgm:t>
    </dgm:pt>
    <dgm:pt modelId="{ECB62C3D-5C06-459F-90C0-27B620A6700D}" type="sibTrans" cxnId="{B886CD3F-ECD3-4494-AFCB-A5475C1B04CE}">
      <dgm:prSet/>
      <dgm:spPr/>
      <dgm:t>
        <a:bodyPr/>
        <a:lstStyle/>
        <a:p>
          <a:endParaRPr lang="en-US"/>
        </a:p>
      </dgm:t>
    </dgm:pt>
    <dgm:pt modelId="{8A7C3F83-637F-4B43-9C32-8E92A6AD4E62}">
      <dgm:prSet phldrT="[Text]" phldr="0"/>
      <dgm:spPr/>
      <dgm:t>
        <a:bodyPr/>
        <a:lstStyle/>
        <a:p>
          <a:r>
            <a:rPr lang="ar-AE" dirty="0">
              <a:solidFill>
                <a:schemeClr val="tx1"/>
              </a:solidFill>
            </a:rPr>
            <a:t>مخالفات ورش الاصلاح والصيانة</a:t>
          </a:r>
          <a:endParaRPr lang="en-US" dirty="0">
            <a:solidFill>
              <a:schemeClr val="tx1"/>
            </a:solidFill>
          </a:endParaRPr>
        </a:p>
      </dgm:t>
    </dgm:pt>
    <dgm:pt modelId="{26B205CB-FB2B-42A7-81A3-24C9689047BB}" type="parTrans" cxnId="{FC6E80F7-0253-41EF-810D-CE439587BD73}">
      <dgm:prSet/>
      <dgm:spPr/>
      <dgm:t>
        <a:bodyPr/>
        <a:lstStyle/>
        <a:p>
          <a:endParaRPr lang="en-US"/>
        </a:p>
      </dgm:t>
    </dgm:pt>
    <dgm:pt modelId="{B10A5C97-8D13-4090-B3CF-303C9263DCDA}" type="sibTrans" cxnId="{FC6E80F7-0253-41EF-810D-CE439587BD73}">
      <dgm:prSet/>
      <dgm:spPr/>
      <dgm:t>
        <a:bodyPr/>
        <a:lstStyle/>
        <a:p>
          <a:endParaRPr lang="en-US"/>
        </a:p>
      </dgm:t>
    </dgm:pt>
    <dgm:pt modelId="{33C4DFE4-B760-41AA-A0D3-714300BACB28}">
      <dgm:prSet phldrT="[Text]" phldr="1"/>
      <dgm:spPr/>
      <dgm:t>
        <a:bodyPr/>
        <a:lstStyle/>
        <a:p>
          <a:endParaRPr lang="en-US"/>
        </a:p>
      </dgm:t>
    </dgm:pt>
    <dgm:pt modelId="{6A2201DB-5074-4571-A42D-6ACE19E3A4C5}" type="parTrans" cxnId="{7C68A6DD-A792-4897-B831-6A6D32184948}">
      <dgm:prSet/>
      <dgm:spPr/>
      <dgm:t>
        <a:bodyPr/>
        <a:lstStyle/>
        <a:p>
          <a:endParaRPr lang="en-US"/>
        </a:p>
      </dgm:t>
    </dgm:pt>
    <dgm:pt modelId="{B3A1FC46-FC2D-4ED1-8AD3-B8D3AABDDA8F}" type="sibTrans" cxnId="{7C68A6DD-A792-4897-B831-6A6D32184948}">
      <dgm:prSet/>
      <dgm:spPr/>
      <dgm:t>
        <a:bodyPr/>
        <a:lstStyle/>
        <a:p>
          <a:endParaRPr lang="en-US"/>
        </a:p>
      </dgm:t>
    </dgm:pt>
    <dgm:pt modelId="{8B2CDE9A-1A34-4900-9059-EA4F56C46750}">
      <dgm:prSet phldrT="[Text]" custT="1"/>
      <dgm:spPr/>
      <dgm:t>
        <a:bodyPr/>
        <a:lstStyle/>
        <a:p>
          <a:r>
            <a:rPr lang="ar-AE" sz="1800" dirty="0">
              <a:solidFill>
                <a:schemeClr val="tx1"/>
              </a:solidFill>
            </a:rPr>
            <a:t>منشآت الحيوانات الاليفة</a:t>
          </a:r>
          <a:endParaRPr lang="en-US" sz="1800" dirty="0">
            <a:solidFill>
              <a:schemeClr val="tx1"/>
            </a:solidFill>
          </a:endParaRPr>
        </a:p>
      </dgm:t>
    </dgm:pt>
    <dgm:pt modelId="{7517C7D9-4ABB-4813-9E6A-F0D0DBA9F779}" type="sibTrans" cxnId="{789BB0C5-3828-47F5-8845-49E01FA4BEB7}">
      <dgm:prSet/>
      <dgm:spPr/>
      <dgm:t>
        <a:bodyPr/>
        <a:lstStyle/>
        <a:p>
          <a:endParaRPr lang="en-US"/>
        </a:p>
      </dgm:t>
    </dgm:pt>
    <dgm:pt modelId="{3DEDBA7E-0602-4C2A-BD79-4FFD45027123}" type="parTrans" cxnId="{789BB0C5-3828-47F5-8845-49E01FA4BEB7}">
      <dgm:prSet/>
      <dgm:spPr/>
      <dgm:t>
        <a:bodyPr/>
        <a:lstStyle/>
        <a:p>
          <a:endParaRPr lang="en-US"/>
        </a:p>
      </dgm:t>
    </dgm:pt>
    <dgm:pt modelId="{6592A55C-7918-41B4-9311-4DFFDDAEE788}">
      <dgm:prSet phldrT="[Text]" custT="1"/>
      <dgm:spPr/>
      <dgm:t>
        <a:bodyPr/>
        <a:lstStyle/>
        <a:p>
          <a:r>
            <a:rPr lang="ar-AE" sz="1800" dirty="0">
              <a:solidFill>
                <a:schemeClr val="tx1"/>
              </a:solidFill>
            </a:rPr>
            <a:t>الرقابة على الحيوان</a:t>
          </a:r>
          <a:endParaRPr lang="en-US" sz="1800" dirty="0">
            <a:solidFill>
              <a:schemeClr val="tx1"/>
            </a:solidFill>
          </a:endParaRPr>
        </a:p>
      </dgm:t>
    </dgm:pt>
    <dgm:pt modelId="{73FBA76A-8A31-4EEE-BA51-9A37FE831950}" type="sibTrans" cxnId="{9AAB685A-5275-46ED-86B3-FCF0FBD17598}">
      <dgm:prSet/>
      <dgm:spPr/>
      <dgm:t>
        <a:bodyPr/>
        <a:lstStyle/>
        <a:p>
          <a:endParaRPr lang="en-US"/>
        </a:p>
      </dgm:t>
    </dgm:pt>
    <dgm:pt modelId="{68184012-E5B2-496A-A2E4-F12505FFD74F}" type="parTrans" cxnId="{9AAB685A-5275-46ED-86B3-FCF0FBD17598}">
      <dgm:prSet/>
      <dgm:spPr/>
      <dgm:t>
        <a:bodyPr/>
        <a:lstStyle/>
        <a:p>
          <a:endParaRPr lang="en-US"/>
        </a:p>
      </dgm:t>
    </dgm:pt>
    <dgm:pt modelId="{059E316F-4DAE-4D3A-BF61-2297C27A4B99}" type="pres">
      <dgm:prSet presAssocID="{AE18D7E1-CD15-4DCA-A91A-512770B39044}" presName="Name0" presStyleCnt="0">
        <dgm:presLayoutVars>
          <dgm:chMax val="1"/>
          <dgm:chPref val="1"/>
          <dgm:dir/>
          <dgm:animOne val="branch"/>
          <dgm:animLvl val="lvl"/>
        </dgm:presLayoutVars>
      </dgm:prSet>
      <dgm:spPr/>
    </dgm:pt>
    <dgm:pt modelId="{EFD9A518-4BAE-4AD1-9535-26394218C2DB}" type="pres">
      <dgm:prSet presAssocID="{76D4C40B-4C28-4432-8BE9-AF6FC6F4F73D}" presName="Parent" presStyleLbl="node0" presStyleIdx="0" presStyleCnt="1">
        <dgm:presLayoutVars>
          <dgm:chMax val="6"/>
          <dgm:chPref val="6"/>
        </dgm:presLayoutVars>
      </dgm:prSet>
      <dgm:spPr/>
    </dgm:pt>
    <dgm:pt modelId="{17EF55C5-E9D0-4F6B-8234-0B8CD97C356F}" type="pres">
      <dgm:prSet presAssocID="{EEF22C3C-E600-4B7B-A4BE-641D9A5D858A}" presName="Accent1" presStyleCnt="0"/>
      <dgm:spPr/>
    </dgm:pt>
    <dgm:pt modelId="{B9B84CDB-12D5-4755-8862-8305E15DD799}" type="pres">
      <dgm:prSet presAssocID="{EEF22C3C-E600-4B7B-A4BE-641D9A5D858A}" presName="Accent" presStyleLbl="bgShp" presStyleIdx="0" presStyleCnt="6"/>
      <dgm:spPr/>
    </dgm:pt>
    <dgm:pt modelId="{C95FA8E8-3FA2-416C-A66E-C3A85AD80FF5}" type="pres">
      <dgm:prSet presAssocID="{EEF22C3C-E600-4B7B-A4BE-641D9A5D858A}" presName="Child1" presStyleLbl="node1" presStyleIdx="0" presStyleCnt="6">
        <dgm:presLayoutVars>
          <dgm:chMax val="0"/>
          <dgm:chPref val="0"/>
          <dgm:bulletEnabled val="1"/>
        </dgm:presLayoutVars>
      </dgm:prSet>
      <dgm:spPr/>
    </dgm:pt>
    <dgm:pt modelId="{241593FB-7063-499A-8FAC-02E1E7FAE08A}" type="pres">
      <dgm:prSet presAssocID="{F6A765AA-E3B5-4968-86DA-F2483D833852}" presName="Accent2" presStyleCnt="0"/>
      <dgm:spPr/>
    </dgm:pt>
    <dgm:pt modelId="{FD1B5BFC-6B78-46DD-9B11-57F6EE2BC3C2}" type="pres">
      <dgm:prSet presAssocID="{F6A765AA-E3B5-4968-86DA-F2483D833852}" presName="Accent" presStyleLbl="bgShp" presStyleIdx="1" presStyleCnt="6"/>
      <dgm:spPr/>
    </dgm:pt>
    <dgm:pt modelId="{06B68D96-797E-491A-9FA7-24A077BEBA40}" type="pres">
      <dgm:prSet presAssocID="{F6A765AA-E3B5-4968-86DA-F2483D833852}" presName="Child2" presStyleLbl="node1" presStyleIdx="1" presStyleCnt="6">
        <dgm:presLayoutVars>
          <dgm:chMax val="0"/>
          <dgm:chPref val="0"/>
          <dgm:bulletEnabled val="1"/>
        </dgm:presLayoutVars>
      </dgm:prSet>
      <dgm:spPr/>
    </dgm:pt>
    <dgm:pt modelId="{6A607695-FB4A-40A0-BC01-5F65292DEEC3}" type="pres">
      <dgm:prSet presAssocID="{8B2CDE9A-1A34-4900-9059-EA4F56C46750}" presName="Accent3" presStyleCnt="0"/>
      <dgm:spPr/>
    </dgm:pt>
    <dgm:pt modelId="{AF8AE1C0-3E40-42D9-88F9-AC602BD841AF}" type="pres">
      <dgm:prSet presAssocID="{8B2CDE9A-1A34-4900-9059-EA4F56C46750}" presName="Accent" presStyleLbl="bgShp" presStyleIdx="2" presStyleCnt="6"/>
      <dgm:spPr/>
    </dgm:pt>
    <dgm:pt modelId="{3784302C-4BCE-4D12-8B10-AB492E66A8C6}" type="pres">
      <dgm:prSet presAssocID="{8B2CDE9A-1A34-4900-9059-EA4F56C46750}" presName="Child3" presStyleLbl="node1" presStyleIdx="2" presStyleCnt="6">
        <dgm:presLayoutVars>
          <dgm:chMax val="0"/>
          <dgm:chPref val="0"/>
          <dgm:bulletEnabled val="1"/>
        </dgm:presLayoutVars>
      </dgm:prSet>
      <dgm:spPr/>
    </dgm:pt>
    <dgm:pt modelId="{80F9A8C6-F3EC-47C0-9D25-CACB7A8E76F8}" type="pres">
      <dgm:prSet presAssocID="{6592A55C-7918-41B4-9311-4DFFDDAEE788}" presName="Accent4" presStyleCnt="0"/>
      <dgm:spPr/>
    </dgm:pt>
    <dgm:pt modelId="{21B17CF1-A7E7-43FC-B892-0C4649139EF5}" type="pres">
      <dgm:prSet presAssocID="{6592A55C-7918-41B4-9311-4DFFDDAEE788}" presName="Accent" presStyleLbl="bgShp" presStyleIdx="3" presStyleCnt="6"/>
      <dgm:spPr/>
    </dgm:pt>
    <dgm:pt modelId="{89D03198-8B82-4ECC-8D36-CB49EB580A6F}" type="pres">
      <dgm:prSet presAssocID="{6592A55C-7918-41B4-9311-4DFFDDAEE788}" presName="Child4" presStyleLbl="node1" presStyleIdx="3" presStyleCnt="6">
        <dgm:presLayoutVars>
          <dgm:chMax val="0"/>
          <dgm:chPref val="0"/>
          <dgm:bulletEnabled val="1"/>
        </dgm:presLayoutVars>
      </dgm:prSet>
      <dgm:spPr/>
    </dgm:pt>
    <dgm:pt modelId="{59223E80-6BA0-477D-8647-5B0BEC3E7AE9}" type="pres">
      <dgm:prSet presAssocID="{A386BF42-AFA5-4E93-8564-458A0670E31F}" presName="Accent5" presStyleCnt="0"/>
      <dgm:spPr/>
    </dgm:pt>
    <dgm:pt modelId="{47BF447F-CA66-4FE7-85A7-12086A2B1CE3}" type="pres">
      <dgm:prSet presAssocID="{A386BF42-AFA5-4E93-8564-458A0670E31F}" presName="Accent" presStyleLbl="bgShp" presStyleIdx="4" presStyleCnt="6"/>
      <dgm:spPr/>
    </dgm:pt>
    <dgm:pt modelId="{B303D497-6335-4C2D-8071-EB347E159878}" type="pres">
      <dgm:prSet presAssocID="{A386BF42-AFA5-4E93-8564-458A0670E31F}" presName="Child5" presStyleLbl="node1" presStyleIdx="4" presStyleCnt="6">
        <dgm:presLayoutVars>
          <dgm:chMax val="0"/>
          <dgm:chPref val="0"/>
          <dgm:bulletEnabled val="1"/>
        </dgm:presLayoutVars>
      </dgm:prSet>
      <dgm:spPr/>
    </dgm:pt>
    <dgm:pt modelId="{4240C47D-6863-41F5-A4CD-36D6FB682BEE}" type="pres">
      <dgm:prSet presAssocID="{8A7C3F83-637F-4B43-9C32-8E92A6AD4E62}" presName="Accent6" presStyleCnt="0"/>
      <dgm:spPr/>
    </dgm:pt>
    <dgm:pt modelId="{8EC4ABC3-AE95-4836-BDFE-688A3C60BE07}" type="pres">
      <dgm:prSet presAssocID="{8A7C3F83-637F-4B43-9C32-8E92A6AD4E62}" presName="Accent" presStyleLbl="bgShp" presStyleIdx="5" presStyleCnt="6"/>
      <dgm:spPr/>
    </dgm:pt>
    <dgm:pt modelId="{3DA7EA40-4CCE-4CE0-B683-599DE22F8D25}" type="pres">
      <dgm:prSet presAssocID="{8A7C3F83-637F-4B43-9C32-8E92A6AD4E62}" presName="Child6" presStyleLbl="node1" presStyleIdx="5" presStyleCnt="6">
        <dgm:presLayoutVars>
          <dgm:chMax val="0"/>
          <dgm:chPref val="0"/>
          <dgm:bulletEnabled val="1"/>
        </dgm:presLayoutVars>
      </dgm:prSet>
      <dgm:spPr/>
    </dgm:pt>
  </dgm:ptLst>
  <dgm:cxnLst>
    <dgm:cxn modelId="{9F131336-B82F-48DA-B1F6-BBE0A9D92B51}" srcId="{AE18D7E1-CD15-4DCA-A91A-512770B39044}" destId="{76D4C40B-4C28-4432-8BE9-AF6FC6F4F73D}" srcOrd="0" destOrd="0" parTransId="{9D937A8F-1D5D-42DE-BF4D-4D6F103970E1}" sibTransId="{FB698922-CEFB-44AA-B9E8-6EC9E76D2BD6}"/>
    <dgm:cxn modelId="{B886CD3F-ECD3-4494-AFCB-A5475C1B04CE}" srcId="{76D4C40B-4C28-4432-8BE9-AF6FC6F4F73D}" destId="{A386BF42-AFA5-4E93-8564-458A0670E31F}" srcOrd="4" destOrd="0" parTransId="{19187255-852E-44EA-99DB-F1951C2B568A}" sibTransId="{ECB62C3D-5C06-459F-90C0-27B620A6700D}"/>
    <dgm:cxn modelId="{0D7ED05C-E080-49CD-82BC-9962AA4B0F6C}" type="presOf" srcId="{F6A765AA-E3B5-4968-86DA-F2483D833852}" destId="{06B68D96-797E-491A-9FA7-24A077BEBA40}" srcOrd="0" destOrd="0" presId="urn:microsoft.com/office/officeart/2011/layout/HexagonRadial"/>
    <dgm:cxn modelId="{2065E443-1286-48AF-9AE5-9EE500E0D4AC}" type="presOf" srcId="{8A7C3F83-637F-4B43-9C32-8E92A6AD4E62}" destId="{3DA7EA40-4CCE-4CE0-B683-599DE22F8D25}" srcOrd="0" destOrd="0" presId="urn:microsoft.com/office/officeart/2011/layout/HexagonRadial"/>
    <dgm:cxn modelId="{A192FB67-B520-4D4F-8D52-538764C6A477}" type="presOf" srcId="{6592A55C-7918-41B4-9311-4DFFDDAEE788}" destId="{89D03198-8B82-4ECC-8D36-CB49EB580A6F}" srcOrd="0" destOrd="0" presId="urn:microsoft.com/office/officeart/2011/layout/HexagonRadial"/>
    <dgm:cxn modelId="{9AAB685A-5275-46ED-86B3-FCF0FBD17598}" srcId="{76D4C40B-4C28-4432-8BE9-AF6FC6F4F73D}" destId="{6592A55C-7918-41B4-9311-4DFFDDAEE788}" srcOrd="3" destOrd="0" parTransId="{68184012-E5B2-496A-A2E4-F12505FFD74F}" sibTransId="{73FBA76A-8A31-4EEE-BA51-9A37FE831950}"/>
    <dgm:cxn modelId="{9884CF5A-6103-4807-A64D-DCD9698EDD0A}" type="presOf" srcId="{AE18D7E1-CD15-4DCA-A91A-512770B39044}" destId="{059E316F-4DAE-4D3A-BF61-2297C27A4B99}" srcOrd="0" destOrd="0" presId="urn:microsoft.com/office/officeart/2011/layout/HexagonRadial"/>
    <dgm:cxn modelId="{5309759E-87A3-410C-A1B8-C8740D8D460E}" srcId="{76D4C40B-4C28-4432-8BE9-AF6FC6F4F73D}" destId="{F6A765AA-E3B5-4968-86DA-F2483D833852}" srcOrd="1" destOrd="0" parTransId="{44AC5102-C370-4FB6-B68E-8FF0327A660D}" sibTransId="{EFAA6BCE-E582-478C-B206-56066F5ED6C2}"/>
    <dgm:cxn modelId="{F8311DC0-5B2E-481F-89E5-81B81B2004FE}" type="presOf" srcId="{76D4C40B-4C28-4432-8BE9-AF6FC6F4F73D}" destId="{EFD9A518-4BAE-4AD1-9535-26394218C2DB}" srcOrd="0" destOrd="0" presId="urn:microsoft.com/office/officeart/2011/layout/HexagonRadial"/>
    <dgm:cxn modelId="{789BB0C5-3828-47F5-8845-49E01FA4BEB7}" srcId="{76D4C40B-4C28-4432-8BE9-AF6FC6F4F73D}" destId="{8B2CDE9A-1A34-4900-9059-EA4F56C46750}" srcOrd="2" destOrd="0" parTransId="{3DEDBA7E-0602-4C2A-BD79-4FFD45027123}" sibTransId="{7517C7D9-4ABB-4813-9E6A-F0D0DBA9F779}"/>
    <dgm:cxn modelId="{80B99AC7-5E9D-48D1-B6ED-360140637B8B}" type="presOf" srcId="{A386BF42-AFA5-4E93-8564-458A0670E31F}" destId="{B303D497-6335-4C2D-8071-EB347E159878}" srcOrd="0" destOrd="0" presId="urn:microsoft.com/office/officeart/2011/layout/HexagonRadial"/>
    <dgm:cxn modelId="{400A1CCD-32DB-450B-80D5-9328AE013A4D}" srcId="{76D4C40B-4C28-4432-8BE9-AF6FC6F4F73D}" destId="{EEF22C3C-E600-4B7B-A4BE-641D9A5D858A}" srcOrd="0" destOrd="0" parTransId="{DAF29E2C-8EC5-4AB7-9B86-35708B6CF2E2}" sibTransId="{14DFA1CF-02D1-4519-8427-99050426E90E}"/>
    <dgm:cxn modelId="{7C68A6DD-A792-4897-B831-6A6D32184948}" srcId="{76D4C40B-4C28-4432-8BE9-AF6FC6F4F73D}" destId="{33C4DFE4-B760-41AA-A0D3-714300BACB28}" srcOrd="6" destOrd="0" parTransId="{6A2201DB-5074-4571-A42D-6ACE19E3A4C5}" sibTransId="{B3A1FC46-FC2D-4ED1-8AD3-B8D3AABDDA8F}"/>
    <dgm:cxn modelId="{D35931F1-C351-4336-B40F-F8F39E4E98B8}" type="presOf" srcId="{EEF22C3C-E600-4B7B-A4BE-641D9A5D858A}" destId="{C95FA8E8-3FA2-416C-A66E-C3A85AD80FF5}" srcOrd="0" destOrd="0" presId="urn:microsoft.com/office/officeart/2011/layout/HexagonRadial"/>
    <dgm:cxn modelId="{FC6E80F7-0253-41EF-810D-CE439587BD73}" srcId="{76D4C40B-4C28-4432-8BE9-AF6FC6F4F73D}" destId="{8A7C3F83-637F-4B43-9C32-8E92A6AD4E62}" srcOrd="5" destOrd="0" parTransId="{26B205CB-FB2B-42A7-81A3-24C9689047BB}" sibTransId="{B10A5C97-8D13-4090-B3CF-303C9263DCDA}"/>
    <dgm:cxn modelId="{370C75FA-CE70-44A1-9107-4E86621E7E0E}" type="presOf" srcId="{8B2CDE9A-1A34-4900-9059-EA4F56C46750}" destId="{3784302C-4BCE-4D12-8B10-AB492E66A8C6}" srcOrd="0" destOrd="0" presId="urn:microsoft.com/office/officeart/2011/layout/HexagonRadial"/>
    <dgm:cxn modelId="{2F9D2515-F057-46A8-9A4C-35B4E739E7B0}" type="presParOf" srcId="{059E316F-4DAE-4D3A-BF61-2297C27A4B99}" destId="{EFD9A518-4BAE-4AD1-9535-26394218C2DB}" srcOrd="0" destOrd="0" presId="urn:microsoft.com/office/officeart/2011/layout/HexagonRadial"/>
    <dgm:cxn modelId="{51155D80-871B-4434-9611-3DCD78986006}" type="presParOf" srcId="{059E316F-4DAE-4D3A-BF61-2297C27A4B99}" destId="{17EF55C5-E9D0-4F6B-8234-0B8CD97C356F}" srcOrd="1" destOrd="0" presId="urn:microsoft.com/office/officeart/2011/layout/HexagonRadial"/>
    <dgm:cxn modelId="{82D3BF95-4DB6-44E3-BB16-DD86BE028E75}" type="presParOf" srcId="{17EF55C5-E9D0-4F6B-8234-0B8CD97C356F}" destId="{B9B84CDB-12D5-4755-8862-8305E15DD799}" srcOrd="0" destOrd="0" presId="urn:microsoft.com/office/officeart/2011/layout/HexagonRadial"/>
    <dgm:cxn modelId="{486118AA-CBE7-4051-B283-30BD0B0A7818}" type="presParOf" srcId="{059E316F-4DAE-4D3A-BF61-2297C27A4B99}" destId="{C95FA8E8-3FA2-416C-A66E-C3A85AD80FF5}" srcOrd="2" destOrd="0" presId="urn:microsoft.com/office/officeart/2011/layout/HexagonRadial"/>
    <dgm:cxn modelId="{0FF40218-D95A-42C2-AB4A-A239445F89DC}" type="presParOf" srcId="{059E316F-4DAE-4D3A-BF61-2297C27A4B99}" destId="{241593FB-7063-499A-8FAC-02E1E7FAE08A}" srcOrd="3" destOrd="0" presId="urn:microsoft.com/office/officeart/2011/layout/HexagonRadial"/>
    <dgm:cxn modelId="{3036EEED-3691-4020-980F-483CB42DB9E5}" type="presParOf" srcId="{241593FB-7063-499A-8FAC-02E1E7FAE08A}" destId="{FD1B5BFC-6B78-46DD-9B11-57F6EE2BC3C2}" srcOrd="0" destOrd="0" presId="urn:microsoft.com/office/officeart/2011/layout/HexagonRadial"/>
    <dgm:cxn modelId="{A3BD09FB-2709-4B27-B822-9DF3DD9668EF}" type="presParOf" srcId="{059E316F-4DAE-4D3A-BF61-2297C27A4B99}" destId="{06B68D96-797E-491A-9FA7-24A077BEBA40}" srcOrd="4" destOrd="0" presId="urn:microsoft.com/office/officeart/2011/layout/HexagonRadial"/>
    <dgm:cxn modelId="{B4D5D802-F31C-4DCD-B354-4A7298B2D8BC}" type="presParOf" srcId="{059E316F-4DAE-4D3A-BF61-2297C27A4B99}" destId="{6A607695-FB4A-40A0-BC01-5F65292DEEC3}" srcOrd="5" destOrd="0" presId="urn:microsoft.com/office/officeart/2011/layout/HexagonRadial"/>
    <dgm:cxn modelId="{47F19F7F-1FD9-44FE-8410-5A8170BB1676}" type="presParOf" srcId="{6A607695-FB4A-40A0-BC01-5F65292DEEC3}" destId="{AF8AE1C0-3E40-42D9-88F9-AC602BD841AF}" srcOrd="0" destOrd="0" presId="urn:microsoft.com/office/officeart/2011/layout/HexagonRadial"/>
    <dgm:cxn modelId="{09386D36-468A-4C66-A6A2-7A1F56E4DFFD}" type="presParOf" srcId="{059E316F-4DAE-4D3A-BF61-2297C27A4B99}" destId="{3784302C-4BCE-4D12-8B10-AB492E66A8C6}" srcOrd="6" destOrd="0" presId="urn:microsoft.com/office/officeart/2011/layout/HexagonRadial"/>
    <dgm:cxn modelId="{61CAA453-B077-44E3-A88F-187CC5910E3F}" type="presParOf" srcId="{059E316F-4DAE-4D3A-BF61-2297C27A4B99}" destId="{80F9A8C6-F3EC-47C0-9D25-CACB7A8E76F8}" srcOrd="7" destOrd="0" presId="urn:microsoft.com/office/officeart/2011/layout/HexagonRadial"/>
    <dgm:cxn modelId="{7F0D6AAB-0824-4865-9574-AFEBEFA3D98D}" type="presParOf" srcId="{80F9A8C6-F3EC-47C0-9D25-CACB7A8E76F8}" destId="{21B17CF1-A7E7-43FC-B892-0C4649139EF5}" srcOrd="0" destOrd="0" presId="urn:microsoft.com/office/officeart/2011/layout/HexagonRadial"/>
    <dgm:cxn modelId="{FA55D7CA-C394-422F-AB85-3328D04E81F0}" type="presParOf" srcId="{059E316F-4DAE-4D3A-BF61-2297C27A4B99}" destId="{89D03198-8B82-4ECC-8D36-CB49EB580A6F}" srcOrd="8" destOrd="0" presId="urn:microsoft.com/office/officeart/2011/layout/HexagonRadial"/>
    <dgm:cxn modelId="{774C5205-598C-496F-8023-2D48A3FFDAE5}" type="presParOf" srcId="{059E316F-4DAE-4D3A-BF61-2297C27A4B99}" destId="{59223E80-6BA0-477D-8647-5B0BEC3E7AE9}" srcOrd="9" destOrd="0" presId="urn:microsoft.com/office/officeart/2011/layout/HexagonRadial"/>
    <dgm:cxn modelId="{D46FA609-77D4-4227-82B9-ABC0936ACDAB}" type="presParOf" srcId="{59223E80-6BA0-477D-8647-5B0BEC3E7AE9}" destId="{47BF447F-CA66-4FE7-85A7-12086A2B1CE3}" srcOrd="0" destOrd="0" presId="urn:microsoft.com/office/officeart/2011/layout/HexagonRadial"/>
    <dgm:cxn modelId="{DB7F1356-9D92-435F-B32D-9ADA35F9513E}" type="presParOf" srcId="{059E316F-4DAE-4D3A-BF61-2297C27A4B99}" destId="{B303D497-6335-4C2D-8071-EB347E159878}" srcOrd="10" destOrd="0" presId="urn:microsoft.com/office/officeart/2011/layout/HexagonRadial"/>
    <dgm:cxn modelId="{85C04FB2-EB0D-4DF6-803D-636032260FC5}" type="presParOf" srcId="{059E316F-4DAE-4D3A-BF61-2297C27A4B99}" destId="{4240C47D-6863-41F5-A4CD-36D6FB682BEE}" srcOrd="11" destOrd="0" presId="urn:microsoft.com/office/officeart/2011/layout/HexagonRadial"/>
    <dgm:cxn modelId="{957638B2-BB6E-4E21-9CDF-D8D98D412432}" type="presParOf" srcId="{4240C47D-6863-41F5-A4CD-36D6FB682BEE}" destId="{8EC4ABC3-AE95-4836-BDFE-688A3C60BE07}" srcOrd="0" destOrd="0" presId="urn:microsoft.com/office/officeart/2011/layout/HexagonRadial"/>
    <dgm:cxn modelId="{CE3C2C0D-2E17-4CF8-85D1-14A4BA7C5FFA}" type="presParOf" srcId="{059E316F-4DAE-4D3A-BF61-2297C27A4B99}" destId="{3DA7EA40-4CCE-4CE0-B683-599DE22F8D25}"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55AA35-704E-449F-A20A-A7EBF4B671FC}"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7EA3FDA1-6261-4FC2-839B-32F46FB0A375}">
      <dgm:prSet phldrT="[Text]" phldr="0"/>
      <dgm:spPr/>
      <dgm:t>
        <a:bodyPr/>
        <a:lstStyle/>
        <a:p>
          <a:r>
            <a:rPr lang="ar-AE" dirty="0"/>
            <a:t>توعية</a:t>
          </a:r>
          <a:endParaRPr lang="en-US" dirty="0"/>
        </a:p>
      </dgm:t>
    </dgm:pt>
    <dgm:pt modelId="{384466C5-721B-4069-A53C-55F61BA43A74}" type="parTrans" cxnId="{ECADE9BB-43A0-4F3C-870D-F80450F763A6}">
      <dgm:prSet/>
      <dgm:spPr/>
      <dgm:t>
        <a:bodyPr/>
        <a:lstStyle/>
        <a:p>
          <a:endParaRPr lang="en-US"/>
        </a:p>
      </dgm:t>
    </dgm:pt>
    <dgm:pt modelId="{399B55A7-61AC-4CAA-A4F8-25423F8E7756}" type="sibTrans" cxnId="{ECADE9BB-43A0-4F3C-870D-F80450F763A6}">
      <dgm:prSet/>
      <dgm:spPr/>
      <dgm:t>
        <a:bodyPr/>
        <a:lstStyle/>
        <a:p>
          <a:endParaRPr lang="en-US"/>
        </a:p>
      </dgm:t>
    </dgm:pt>
    <dgm:pt modelId="{055E4B10-19B2-4441-A107-088262F46AA5}">
      <dgm:prSet phldrT="[Text]"/>
      <dgm:spPr/>
      <dgm:t>
        <a:bodyPr/>
        <a:lstStyle/>
        <a:p>
          <a:pPr rtl="1">
            <a:buFont typeface="Times New Roman" panose="02020603050405020304" pitchFamily="18" charset="0"/>
            <a:buChar char="•"/>
          </a:pPr>
          <a:r>
            <a:rPr lang="ar-AE" dirty="0"/>
            <a:t>يجب توفير صاعق كهربائي لمكافحة الحشرات فى الاماكن المغلقة داخل الحديقة.</a:t>
          </a:r>
          <a:endParaRPr lang="en-US" dirty="0"/>
        </a:p>
      </dgm:t>
    </dgm:pt>
    <dgm:pt modelId="{D6F0E8F8-0A57-40DF-A473-E9F3366D6558}" type="parTrans" cxnId="{60F6472D-0FDE-48CF-9223-393F6FD70109}">
      <dgm:prSet/>
      <dgm:spPr/>
      <dgm:t>
        <a:bodyPr/>
        <a:lstStyle/>
        <a:p>
          <a:endParaRPr lang="en-US"/>
        </a:p>
      </dgm:t>
    </dgm:pt>
    <dgm:pt modelId="{C54C4E81-BD89-4BC7-BC3F-526D11E1A150}" type="sibTrans" cxnId="{60F6472D-0FDE-48CF-9223-393F6FD70109}">
      <dgm:prSet/>
      <dgm:spPr/>
      <dgm:t>
        <a:bodyPr/>
        <a:lstStyle/>
        <a:p>
          <a:endParaRPr lang="en-US"/>
        </a:p>
      </dgm:t>
    </dgm:pt>
    <dgm:pt modelId="{C9A1D20E-9B3A-4704-8597-8D05AAD97577}">
      <dgm:prSet phldrT="[Text]" phldr="0"/>
      <dgm:spPr/>
      <dgm:t>
        <a:bodyPr/>
        <a:lstStyle/>
        <a:p>
          <a:r>
            <a:rPr lang="ar-AE" dirty="0"/>
            <a:t>توعية</a:t>
          </a:r>
          <a:endParaRPr lang="en-US" dirty="0"/>
        </a:p>
      </dgm:t>
    </dgm:pt>
    <dgm:pt modelId="{4DE46FFC-F7F5-4E1D-B82F-ABCB586ACBC4}" type="parTrans" cxnId="{385070B6-1307-4301-B184-3F588036B216}">
      <dgm:prSet/>
      <dgm:spPr/>
      <dgm:t>
        <a:bodyPr/>
        <a:lstStyle/>
        <a:p>
          <a:endParaRPr lang="en-US"/>
        </a:p>
      </dgm:t>
    </dgm:pt>
    <dgm:pt modelId="{5996940A-45A1-4F8F-B2AB-D1689935854F}" type="sibTrans" cxnId="{385070B6-1307-4301-B184-3F588036B216}">
      <dgm:prSet/>
      <dgm:spPr/>
      <dgm:t>
        <a:bodyPr/>
        <a:lstStyle/>
        <a:p>
          <a:endParaRPr lang="en-US"/>
        </a:p>
      </dgm:t>
    </dgm:pt>
    <dgm:pt modelId="{51D82E41-73FA-4C17-918A-1DFC6B13AD0F}">
      <dgm:prSet phldrT="[Text]"/>
      <dgm:spPr/>
      <dgm:t>
        <a:bodyPr/>
        <a:lstStyle/>
        <a:p>
          <a:pPr rtl="1">
            <a:buFont typeface="Times New Roman" panose="02020603050405020304" pitchFamily="18" charset="0"/>
            <a:buChar char="•"/>
          </a:pPr>
          <a:r>
            <a:rPr lang="ar-AE" dirty="0"/>
            <a:t>يجب عدم عرض حيوانات مريضة للجمهور ولكن يجب عزلها فى منطقة العزل حتى يتم شفائها.</a:t>
          </a:r>
          <a:endParaRPr lang="en-US" dirty="0"/>
        </a:p>
      </dgm:t>
    </dgm:pt>
    <dgm:pt modelId="{9533D3DE-3C2E-4BC9-9231-7D2AE0909ECD}" type="parTrans" cxnId="{28EFD8CB-84FE-4822-9E5B-97382DB1A9F3}">
      <dgm:prSet/>
      <dgm:spPr/>
      <dgm:t>
        <a:bodyPr/>
        <a:lstStyle/>
        <a:p>
          <a:endParaRPr lang="en-US"/>
        </a:p>
      </dgm:t>
    </dgm:pt>
    <dgm:pt modelId="{EF80A7B7-F373-4C1F-8871-A9E1F7CED5CC}" type="sibTrans" cxnId="{28EFD8CB-84FE-4822-9E5B-97382DB1A9F3}">
      <dgm:prSet/>
      <dgm:spPr/>
      <dgm:t>
        <a:bodyPr/>
        <a:lstStyle/>
        <a:p>
          <a:endParaRPr lang="en-US"/>
        </a:p>
      </dgm:t>
    </dgm:pt>
    <dgm:pt modelId="{395F3C87-5FB6-4106-A73B-B29BD4E1B954}">
      <dgm:prSet phldrT="[Text]" phldr="0"/>
      <dgm:spPr/>
      <dgm:t>
        <a:bodyPr/>
        <a:lstStyle/>
        <a:p>
          <a:r>
            <a:rPr lang="ar-AE" dirty="0"/>
            <a:t>توعية</a:t>
          </a:r>
          <a:endParaRPr lang="en-US" dirty="0"/>
        </a:p>
      </dgm:t>
    </dgm:pt>
    <dgm:pt modelId="{79E4C359-4DDC-4C54-80D4-C324F07A8E63}" type="parTrans" cxnId="{DE5F0C9A-C8D7-4625-A587-B95026E42599}">
      <dgm:prSet/>
      <dgm:spPr/>
      <dgm:t>
        <a:bodyPr/>
        <a:lstStyle/>
        <a:p>
          <a:endParaRPr lang="en-US"/>
        </a:p>
      </dgm:t>
    </dgm:pt>
    <dgm:pt modelId="{4D75722C-454C-4C51-BD67-EA6F758A0AAD}" type="sibTrans" cxnId="{DE5F0C9A-C8D7-4625-A587-B95026E42599}">
      <dgm:prSet/>
      <dgm:spPr/>
      <dgm:t>
        <a:bodyPr/>
        <a:lstStyle/>
        <a:p>
          <a:endParaRPr lang="en-US"/>
        </a:p>
      </dgm:t>
    </dgm:pt>
    <dgm:pt modelId="{7C989504-12C2-4E45-94F2-D9435C87C109}">
      <dgm:prSet phldrT="[Text]" phldr="0"/>
      <dgm:spPr/>
      <dgm:t>
        <a:bodyPr/>
        <a:lstStyle/>
        <a:p>
          <a:pPr rtl="1"/>
          <a:r>
            <a:rPr lang="ar-AE" dirty="0"/>
            <a:t>تطبيق اجراءات الامن الحيوي فى جميع مناطق الخدمة للحيوانات الموجودة فى الحديقة.</a:t>
          </a:r>
          <a:endParaRPr lang="en-US" dirty="0"/>
        </a:p>
      </dgm:t>
    </dgm:pt>
    <dgm:pt modelId="{555EB8DE-2428-411F-9C5B-415D0C59CCAC}" type="parTrans" cxnId="{11CE0100-D7A5-461B-827B-4F79843D4C3C}">
      <dgm:prSet/>
      <dgm:spPr/>
      <dgm:t>
        <a:bodyPr/>
        <a:lstStyle/>
        <a:p>
          <a:endParaRPr lang="en-US"/>
        </a:p>
      </dgm:t>
    </dgm:pt>
    <dgm:pt modelId="{F1BE6CBC-1D12-48AA-A318-A2FDDA6F0514}" type="sibTrans" cxnId="{11CE0100-D7A5-461B-827B-4F79843D4C3C}">
      <dgm:prSet/>
      <dgm:spPr/>
      <dgm:t>
        <a:bodyPr/>
        <a:lstStyle/>
        <a:p>
          <a:endParaRPr lang="en-US"/>
        </a:p>
      </dgm:t>
    </dgm:pt>
    <dgm:pt modelId="{C70CC89E-D455-4301-ABD0-56EBF349B557}" type="pres">
      <dgm:prSet presAssocID="{E555AA35-704E-449F-A20A-A7EBF4B671FC}" presName="linearFlow" presStyleCnt="0">
        <dgm:presLayoutVars>
          <dgm:dir/>
          <dgm:animLvl val="lvl"/>
          <dgm:resizeHandles val="exact"/>
        </dgm:presLayoutVars>
      </dgm:prSet>
      <dgm:spPr/>
    </dgm:pt>
    <dgm:pt modelId="{5A0D59D0-258A-41A0-AF93-65F6A535CC61}" type="pres">
      <dgm:prSet presAssocID="{7EA3FDA1-6261-4FC2-839B-32F46FB0A375}" presName="composite" presStyleCnt="0"/>
      <dgm:spPr/>
    </dgm:pt>
    <dgm:pt modelId="{5DE9E783-FB3F-4361-8C71-EA99665AE3EB}" type="pres">
      <dgm:prSet presAssocID="{7EA3FDA1-6261-4FC2-839B-32F46FB0A375}" presName="parentText" presStyleLbl="alignNode1" presStyleIdx="0" presStyleCnt="3">
        <dgm:presLayoutVars>
          <dgm:chMax val="1"/>
          <dgm:bulletEnabled val="1"/>
        </dgm:presLayoutVars>
      </dgm:prSet>
      <dgm:spPr/>
    </dgm:pt>
    <dgm:pt modelId="{6E8DB583-0223-4433-BDE2-62B44BE68482}" type="pres">
      <dgm:prSet presAssocID="{7EA3FDA1-6261-4FC2-839B-32F46FB0A375}" presName="descendantText" presStyleLbl="alignAcc1" presStyleIdx="0" presStyleCnt="3">
        <dgm:presLayoutVars>
          <dgm:bulletEnabled val="1"/>
        </dgm:presLayoutVars>
      </dgm:prSet>
      <dgm:spPr/>
    </dgm:pt>
    <dgm:pt modelId="{59C27571-6E8F-49C8-A7FB-484F9BE25737}" type="pres">
      <dgm:prSet presAssocID="{399B55A7-61AC-4CAA-A4F8-25423F8E7756}" presName="sp" presStyleCnt="0"/>
      <dgm:spPr/>
    </dgm:pt>
    <dgm:pt modelId="{F722C8B3-DE31-435D-8DE0-74ED2425F5CD}" type="pres">
      <dgm:prSet presAssocID="{C9A1D20E-9B3A-4704-8597-8D05AAD97577}" presName="composite" presStyleCnt="0"/>
      <dgm:spPr/>
    </dgm:pt>
    <dgm:pt modelId="{B5543BFF-BE92-4110-8F7B-EC0BE4A4F066}" type="pres">
      <dgm:prSet presAssocID="{C9A1D20E-9B3A-4704-8597-8D05AAD97577}" presName="parentText" presStyleLbl="alignNode1" presStyleIdx="1" presStyleCnt="3">
        <dgm:presLayoutVars>
          <dgm:chMax val="1"/>
          <dgm:bulletEnabled val="1"/>
        </dgm:presLayoutVars>
      </dgm:prSet>
      <dgm:spPr/>
    </dgm:pt>
    <dgm:pt modelId="{8358E38C-8636-45E3-8DA6-6C65F70872DA}" type="pres">
      <dgm:prSet presAssocID="{C9A1D20E-9B3A-4704-8597-8D05AAD97577}" presName="descendantText" presStyleLbl="alignAcc1" presStyleIdx="1" presStyleCnt="3">
        <dgm:presLayoutVars>
          <dgm:bulletEnabled val="1"/>
        </dgm:presLayoutVars>
      </dgm:prSet>
      <dgm:spPr/>
    </dgm:pt>
    <dgm:pt modelId="{E3AB97D9-2D86-44A1-83E0-93C95274C1C8}" type="pres">
      <dgm:prSet presAssocID="{5996940A-45A1-4F8F-B2AB-D1689935854F}" presName="sp" presStyleCnt="0"/>
      <dgm:spPr/>
    </dgm:pt>
    <dgm:pt modelId="{2883C9F7-7909-4F46-9271-9F5B656541FB}" type="pres">
      <dgm:prSet presAssocID="{395F3C87-5FB6-4106-A73B-B29BD4E1B954}" presName="composite" presStyleCnt="0"/>
      <dgm:spPr/>
    </dgm:pt>
    <dgm:pt modelId="{052741CE-252F-41DF-849C-7F5A8FFEDE31}" type="pres">
      <dgm:prSet presAssocID="{395F3C87-5FB6-4106-A73B-B29BD4E1B954}" presName="parentText" presStyleLbl="alignNode1" presStyleIdx="2" presStyleCnt="3">
        <dgm:presLayoutVars>
          <dgm:chMax val="1"/>
          <dgm:bulletEnabled val="1"/>
        </dgm:presLayoutVars>
      </dgm:prSet>
      <dgm:spPr/>
    </dgm:pt>
    <dgm:pt modelId="{EA638CB8-815B-4328-BD62-0102FA0ABF7A}" type="pres">
      <dgm:prSet presAssocID="{395F3C87-5FB6-4106-A73B-B29BD4E1B954}" presName="descendantText" presStyleLbl="alignAcc1" presStyleIdx="2" presStyleCnt="3">
        <dgm:presLayoutVars>
          <dgm:bulletEnabled val="1"/>
        </dgm:presLayoutVars>
      </dgm:prSet>
      <dgm:spPr/>
    </dgm:pt>
  </dgm:ptLst>
  <dgm:cxnLst>
    <dgm:cxn modelId="{11CE0100-D7A5-461B-827B-4F79843D4C3C}" srcId="{395F3C87-5FB6-4106-A73B-B29BD4E1B954}" destId="{7C989504-12C2-4E45-94F2-D9435C87C109}" srcOrd="0" destOrd="0" parTransId="{555EB8DE-2428-411F-9C5B-415D0C59CCAC}" sibTransId="{F1BE6CBC-1D12-48AA-A318-A2FDDA6F0514}"/>
    <dgm:cxn modelId="{60F6472D-0FDE-48CF-9223-393F6FD70109}" srcId="{7EA3FDA1-6261-4FC2-839B-32F46FB0A375}" destId="{055E4B10-19B2-4441-A107-088262F46AA5}" srcOrd="0" destOrd="0" parTransId="{D6F0E8F8-0A57-40DF-A473-E9F3366D6558}" sibTransId="{C54C4E81-BD89-4BC7-BC3F-526D11E1A150}"/>
    <dgm:cxn modelId="{95533034-9BAB-48D4-A643-F27BC9546E3B}" type="presOf" srcId="{055E4B10-19B2-4441-A107-088262F46AA5}" destId="{6E8DB583-0223-4433-BDE2-62B44BE68482}" srcOrd="0" destOrd="0" presId="urn:microsoft.com/office/officeart/2005/8/layout/chevron2"/>
    <dgm:cxn modelId="{41E6DB40-CF05-481F-9970-DED78541A785}" type="presOf" srcId="{7C989504-12C2-4E45-94F2-D9435C87C109}" destId="{EA638CB8-815B-4328-BD62-0102FA0ABF7A}" srcOrd="0" destOrd="0" presId="urn:microsoft.com/office/officeart/2005/8/layout/chevron2"/>
    <dgm:cxn modelId="{58568D41-5016-4024-9064-4785FAD2952C}" type="presOf" srcId="{E555AA35-704E-449F-A20A-A7EBF4B671FC}" destId="{C70CC89E-D455-4301-ABD0-56EBF349B557}" srcOrd="0" destOrd="0" presId="urn:microsoft.com/office/officeart/2005/8/layout/chevron2"/>
    <dgm:cxn modelId="{929D5183-C64C-44C8-859C-AF9544DF9601}" type="presOf" srcId="{7EA3FDA1-6261-4FC2-839B-32F46FB0A375}" destId="{5DE9E783-FB3F-4361-8C71-EA99665AE3EB}" srcOrd="0" destOrd="0" presId="urn:microsoft.com/office/officeart/2005/8/layout/chevron2"/>
    <dgm:cxn modelId="{DE5F0C9A-C8D7-4625-A587-B95026E42599}" srcId="{E555AA35-704E-449F-A20A-A7EBF4B671FC}" destId="{395F3C87-5FB6-4106-A73B-B29BD4E1B954}" srcOrd="2" destOrd="0" parTransId="{79E4C359-4DDC-4C54-80D4-C324F07A8E63}" sibTransId="{4D75722C-454C-4C51-BD67-EA6F758A0AAD}"/>
    <dgm:cxn modelId="{385070B6-1307-4301-B184-3F588036B216}" srcId="{E555AA35-704E-449F-A20A-A7EBF4B671FC}" destId="{C9A1D20E-9B3A-4704-8597-8D05AAD97577}" srcOrd="1" destOrd="0" parTransId="{4DE46FFC-F7F5-4E1D-B82F-ABCB586ACBC4}" sibTransId="{5996940A-45A1-4F8F-B2AB-D1689935854F}"/>
    <dgm:cxn modelId="{BA3212BA-A6A7-4296-83D4-460C0500894D}" type="presOf" srcId="{395F3C87-5FB6-4106-A73B-B29BD4E1B954}" destId="{052741CE-252F-41DF-849C-7F5A8FFEDE31}" srcOrd="0" destOrd="0" presId="urn:microsoft.com/office/officeart/2005/8/layout/chevron2"/>
    <dgm:cxn modelId="{ECADE9BB-43A0-4F3C-870D-F80450F763A6}" srcId="{E555AA35-704E-449F-A20A-A7EBF4B671FC}" destId="{7EA3FDA1-6261-4FC2-839B-32F46FB0A375}" srcOrd="0" destOrd="0" parTransId="{384466C5-721B-4069-A53C-55F61BA43A74}" sibTransId="{399B55A7-61AC-4CAA-A4F8-25423F8E7756}"/>
    <dgm:cxn modelId="{6C233CC7-E82C-40F4-89DD-E8DA9F2AA46A}" type="presOf" srcId="{C9A1D20E-9B3A-4704-8597-8D05AAD97577}" destId="{B5543BFF-BE92-4110-8F7B-EC0BE4A4F066}" srcOrd="0" destOrd="0" presId="urn:microsoft.com/office/officeart/2005/8/layout/chevron2"/>
    <dgm:cxn modelId="{28EFD8CB-84FE-4822-9E5B-97382DB1A9F3}" srcId="{C9A1D20E-9B3A-4704-8597-8D05AAD97577}" destId="{51D82E41-73FA-4C17-918A-1DFC6B13AD0F}" srcOrd="0" destOrd="0" parTransId="{9533D3DE-3C2E-4BC9-9231-7D2AE0909ECD}" sibTransId="{EF80A7B7-F373-4C1F-8871-A9E1F7CED5CC}"/>
    <dgm:cxn modelId="{C7214DD5-B9E2-48E8-8148-8A5ED449A571}" type="presOf" srcId="{51D82E41-73FA-4C17-918A-1DFC6B13AD0F}" destId="{8358E38C-8636-45E3-8DA6-6C65F70872DA}" srcOrd="0" destOrd="0" presId="urn:microsoft.com/office/officeart/2005/8/layout/chevron2"/>
    <dgm:cxn modelId="{A4229309-C8C7-432A-8928-14FF3E1C2E59}" type="presParOf" srcId="{C70CC89E-D455-4301-ABD0-56EBF349B557}" destId="{5A0D59D0-258A-41A0-AF93-65F6A535CC61}" srcOrd="0" destOrd="0" presId="urn:microsoft.com/office/officeart/2005/8/layout/chevron2"/>
    <dgm:cxn modelId="{7F59F6E9-3C05-4057-9E43-497C2680A5A5}" type="presParOf" srcId="{5A0D59D0-258A-41A0-AF93-65F6A535CC61}" destId="{5DE9E783-FB3F-4361-8C71-EA99665AE3EB}" srcOrd="0" destOrd="0" presId="urn:microsoft.com/office/officeart/2005/8/layout/chevron2"/>
    <dgm:cxn modelId="{6370B5A4-6567-40CD-8A92-A60E40C2051A}" type="presParOf" srcId="{5A0D59D0-258A-41A0-AF93-65F6A535CC61}" destId="{6E8DB583-0223-4433-BDE2-62B44BE68482}" srcOrd="1" destOrd="0" presId="urn:microsoft.com/office/officeart/2005/8/layout/chevron2"/>
    <dgm:cxn modelId="{31C4787C-E572-4E3F-8038-F294B1DBE36A}" type="presParOf" srcId="{C70CC89E-D455-4301-ABD0-56EBF349B557}" destId="{59C27571-6E8F-49C8-A7FB-484F9BE25737}" srcOrd="1" destOrd="0" presId="urn:microsoft.com/office/officeart/2005/8/layout/chevron2"/>
    <dgm:cxn modelId="{DA4BB1E2-0D81-4815-8FE0-C37C60B384F7}" type="presParOf" srcId="{C70CC89E-D455-4301-ABD0-56EBF349B557}" destId="{F722C8B3-DE31-435D-8DE0-74ED2425F5CD}" srcOrd="2" destOrd="0" presId="urn:microsoft.com/office/officeart/2005/8/layout/chevron2"/>
    <dgm:cxn modelId="{FDEF3690-2751-4F32-BAD6-A20A126398F2}" type="presParOf" srcId="{F722C8B3-DE31-435D-8DE0-74ED2425F5CD}" destId="{B5543BFF-BE92-4110-8F7B-EC0BE4A4F066}" srcOrd="0" destOrd="0" presId="urn:microsoft.com/office/officeart/2005/8/layout/chevron2"/>
    <dgm:cxn modelId="{B383C2A1-2D0C-4173-9223-D210EAEA20F6}" type="presParOf" srcId="{F722C8B3-DE31-435D-8DE0-74ED2425F5CD}" destId="{8358E38C-8636-45E3-8DA6-6C65F70872DA}" srcOrd="1" destOrd="0" presId="urn:microsoft.com/office/officeart/2005/8/layout/chevron2"/>
    <dgm:cxn modelId="{422C2473-BD3A-4F44-A274-9F7E23C99520}" type="presParOf" srcId="{C70CC89E-D455-4301-ABD0-56EBF349B557}" destId="{E3AB97D9-2D86-44A1-83E0-93C95274C1C8}" srcOrd="3" destOrd="0" presId="urn:microsoft.com/office/officeart/2005/8/layout/chevron2"/>
    <dgm:cxn modelId="{FD10D81B-26F2-475D-AE1D-316F67D587FB}" type="presParOf" srcId="{C70CC89E-D455-4301-ABD0-56EBF349B557}" destId="{2883C9F7-7909-4F46-9271-9F5B656541FB}" srcOrd="4" destOrd="0" presId="urn:microsoft.com/office/officeart/2005/8/layout/chevron2"/>
    <dgm:cxn modelId="{DD95FD0E-105E-423A-B75B-9758983B663D}" type="presParOf" srcId="{2883C9F7-7909-4F46-9271-9F5B656541FB}" destId="{052741CE-252F-41DF-849C-7F5A8FFEDE31}" srcOrd="0" destOrd="0" presId="urn:microsoft.com/office/officeart/2005/8/layout/chevron2"/>
    <dgm:cxn modelId="{B33EF6E5-B791-4564-BA67-2C6CAF2362F4}" type="presParOf" srcId="{2883C9F7-7909-4F46-9271-9F5B656541FB}" destId="{EA638CB8-815B-4328-BD62-0102FA0ABF7A}"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1B78F6-E3F2-4D03-8E05-744C8CB960A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BCEE44C4-C544-4719-9312-011768BE8EF4}">
      <dgm:prSet phldrT="[Text]" custT="1"/>
      <dgm:spPr/>
      <dgm:t>
        <a:bodyPr/>
        <a:lstStyle/>
        <a:p>
          <a:pPr algn="r" rtl="1"/>
          <a:r>
            <a:rPr lang="ar-AE" sz="2000" dirty="0">
              <a:solidFill>
                <a:schemeClr val="tx1"/>
              </a:solidFill>
            </a:rPr>
            <a:t>عدم توفر بنود تفتيش خاصة بحدائق الحيوان حسث ان كل بنود التفتيش متخصصة فى الرخص التجارية. وبذلك يجب صياغة بنود تفتيش متحصصة بحدائق الحيوانات.</a:t>
          </a:r>
          <a:endParaRPr lang="en-US" sz="2000" dirty="0">
            <a:solidFill>
              <a:schemeClr val="tx1"/>
            </a:solidFill>
          </a:endParaRPr>
        </a:p>
      </dgm:t>
    </dgm:pt>
    <dgm:pt modelId="{C38B3F02-CC6C-4ED6-A5E5-F729841441CE}" type="parTrans" cxnId="{61560115-EA09-491C-A0C0-400D5C6C9E6F}">
      <dgm:prSet/>
      <dgm:spPr/>
      <dgm:t>
        <a:bodyPr/>
        <a:lstStyle/>
        <a:p>
          <a:endParaRPr lang="en-US"/>
        </a:p>
      </dgm:t>
    </dgm:pt>
    <dgm:pt modelId="{E549ED49-54EF-4A24-959F-8EC7DF355230}" type="sibTrans" cxnId="{61560115-EA09-491C-A0C0-400D5C6C9E6F}">
      <dgm:prSet/>
      <dgm:spPr/>
      <dgm:t>
        <a:bodyPr/>
        <a:lstStyle/>
        <a:p>
          <a:endParaRPr lang="en-US"/>
        </a:p>
      </dgm:t>
    </dgm:pt>
    <dgm:pt modelId="{D71DE2D1-289D-4ACA-A83A-CB96D19A6686}">
      <dgm:prSet phldrT="[Text]" custT="1"/>
      <dgm:spPr/>
      <dgm:t>
        <a:bodyPr/>
        <a:lstStyle/>
        <a:p>
          <a:pPr algn="r" rtl="1"/>
          <a:r>
            <a:rPr lang="ar-AE" sz="2000" dirty="0">
              <a:solidFill>
                <a:schemeClr val="tx1"/>
              </a:solidFill>
            </a:rPr>
            <a:t>عدم توفر شهادات السايتس لكل الحيوانات الموجودة فى الحديقة لان معظم الحيوانات مصدرها التبنى وفى هذه الحالة لاتستطيع الحديقة استخراج شهادات السايتس لان الوزارة تطلب سجل كامل عن مصدر الحيوان وسجلات الاباء. وهذه المعلومات غير متوفرة لدي الحديقة لذا يجب التواصل مع وزارة التغير المناخي والبيئة لإيجاد آلية لحل المشكلة.</a:t>
          </a:r>
          <a:endParaRPr lang="en-US" sz="2000" dirty="0">
            <a:solidFill>
              <a:schemeClr val="tx1"/>
            </a:solidFill>
          </a:endParaRPr>
        </a:p>
      </dgm:t>
    </dgm:pt>
    <dgm:pt modelId="{EC8ACCD8-D425-4F69-9F3B-F08FD63D23AD}" type="parTrans" cxnId="{8F7E0B7C-A1F0-4C01-AD2C-ECF73D59D494}">
      <dgm:prSet/>
      <dgm:spPr/>
      <dgm:t>
        <a:bodyPr/>
        <a:lstStyle/>
        <a:p>
          <a:endParaRPr lang="en-US"/>
        </a:p>
      </dgm:t>
    </dgm:pt>
    <dgm:pt modelId="{25D8F7FB-ECFA-430C-87CA-6AD6BC7FD1C1}" type="sibTrans" cxnId="{8F7E0B7C-A1F0-4C01-AD2C-ECF73D59D494}">
      <dgm:prSet/>
      <dgm:spPr/>
      <dgm:t>
        <a:bodyPr/>
        <a:lstStyle/>
        <a:p>
          <a:endParaRPr lang="en-US"/>
        </a:p>
      </dgm:t>
    </dgm:pt>
    <dgm:pt modelId="{7A3A5A08-8095-4DE1-BA97-D382743FAEEE}">
      <dgm:prSet phldrT="[Text]" custT="1"/>
      <dgm:spPr/>
      <dgm:t>
        <a:bodyPr/>
        <a:lstStyle/>
        <a:p>
          <a:pPr algn="r" rtl="1"/>
          <a:r>
            <a:rPr lang="ar-AE" sz="2000" kern="1200" dirty="0">
              <a:solidFill>
                <a:schemeClr val="tx1"/>
              </a:solidFill>
              <a:latin typeface="Trebuchet MS" panose="020B0603020202020204"/>
              <a:ea typeface="+mn-ea"/>
              <a:cs typeface="Tahoma" panose="020B0604030504040204" pitchFamily="34" charset="0"/>
            </a:rPr>
            <a:t>توقف نظام التفتيش الموحد عن العمل بحيث فى حالة اغلاق النظام وفتحه مرة اخرى يبدأ مؤشر الوقت من البداية وليس من وقت توقف النظام مما يؤثر على مدة التفتيش ، تم التواصل مع شركة تطوير وسوف يتم صيانة النظام فى التحديث القادم.</a:t>
          </a:r>
          <a:endParaRPr lang="en-US" sz="2000" kern="1200" dirty="0">
            <a:solidFill>
              <a:schemeClr val="tx1"/>
            </a:solidFill>
            <a:latin typeface="Trebuchet MS" panose="020B0603020202020204"/>
            <a:ea typeface="+mn-ea"/>
            <a:cs typeface="Tahoma" panose="020B0604030504040204" pitchFamily="34" charset="0"/>
          </a:endParaRPr>
        </a:p>
      </dgm:t>
    </dgm:pt>
    <dgm:pt modelId="{854B2D34-A5D8-4139-B097-A9C24AAD532B}" type="parTrans" cxnId="{8B573616-BFD9-4815-BEB8-071283BA84BB}">
      <dgm:prSet/>
      <dgm:spPr/>
      <dgm:t>
        <a:bodyPr/>
        <a:lstStyle/>
        <a:p>
          <a:endParaRPr lang="en-US"/>
        </a:p>
      </dgm:t>
    </dgm:pt>
    <dgm:pt modelId="{C4B7593D-75FA-49B1-B701-B0D99542D36C}" type="sibTrans" cxnId="{8B573616-BFD9-4815-BEB8-071283BA84BB}">
      <dgm:prSet/>
      <dgm:spPr/>
      <dgm:t>
        <a:bodyPr/>
        <a:lstStyle/>
        <a:p>
          <a:endParaRPr lang="en-US"/>
        </a:p>
      </dgm:t>
    </dgm:pt>
    <dgm:pt modelId="{23B0ABD8-9D9D-4238-AF4C-4D9816470E2E}" type="pres">
      <dgm:prSet presAssocID="{111B78F6-E3F2-4D03-8E05-744C8CB960AD}" presName="linear" presStyleCnt="0">
        <dgm:presLayoutVars>
          <dgm:dir/>
          <dgm:animLvl val="lvl"/>
          <dgm:resizeHandles val="exact"/>
        </dgm:presLayoutVars>
      </dgm:prSet>
      <dgm:spPr/>
    </dgm:pt>
    <dgm:pt modelId="{53346F68-9997-4983-B592-24BFF92E39C6}" type="pres">
      <dgm:prSet presAssocID="{BCEE44C4-C544-4719-9312-011768BE8EF4}" presName="parentLin" presStyleCnt="0"/>
      <dgm:spPr/>
    </dgm:pt>
    <dgm:pt modelId="{6353199F-D3B8-4D52-BE43-FC8866A98995}" type="pres">
      <dgm:prSet presAssocID="{BCEE44C4-C544-4719-9312-011768BE8EF4}" presName="parentLeftMargin" presStyleLbl="node1" presStyleIdx="0" presStyleCnt="3"/>
      <dgm:spPr/>
    </dgm:pt>
    <dgm:pt modelId="{A0EC03E6-9C4E-4066-9141-FE5453C08EDC}" type="pres">
      <dgm:prSet presAssocID="{BCEE44C4-C544-4719-9312-011768BE8EF4}" presName="parentText" presStyleLbl="node1" presStyleIdx="0" presStyleCnt="3" custScaleX="142857">
        <dgm:presLayoutVars>
          <dgm:chMax val="0"/>
          <dgm:bulletEnabled val="1"/>
        </dgm:presLayoutVars>
      </dgm:prSet>
      <dgm:spPr/>
    </dgm:pt>
    <dgm:pt modelId="{B1CD9260-17EF-47C1-80B2-D7897F48FCE8}" type="pres">
      <dgm:prSet presAssocID="{BCEE44C4-C544-4719-9312-011768BE8EF4}" presName="negativeSpace" presStyleCnt="0"/>
      <dgm:spPr/>
    </dgm:pt>
    <dgm:pt modelId="{C0F2128E-E750-44C8-B5E1-440C3DA2CEEB}" type="pres">
      <dgm:prSet presAssocID="{BCEE44C4-C544-4719-9312-011768BE8EF4}" presName="childText" presStyleLbl="conFgAcc1" presStyleIdx="0" presStyleCnt="3">
        <dgm:presLayoutVars>
          <dgm:bulletEnabled val="1"/>
        </dgm:presLayoutVars>
      </dgm:prSet>
      <dgm:spPr/>
    </dgm:pt>
    <dgm:pt modelId="{1D230A14-23F5-4139-B914-82A2B09145AC}" type="pres">
      <dgm:prSet presAssocID="{E549ED49-54EF-4A24-959F-8EC7DF355230}" presName="spaceBetweenRectangles" presStyleCnt="0"/>
      <dgm:spPr/>
    </dgm:pt>
    <dgm:pt modelId="{CF436ECF-6233-4985-AA4A-E9ACE651EB40}" type="pres">
      <dgm:prSet presAssocID="{D71DE2D1-289D-4ACA-A83A-CB96D19A6686}" presName="parentLin" presStyleCnt="0"/>
      <dgm:spPr/>
    </dgm:pt>
    <dgm:pt modelId="{BF8E3C2A-69C1-4969-83C8-0ACF89F31D40}" type="pres">
      <dgm:prSet presAssocID="{D71DE2D1-289D-4ACA-A83A-CB96D19A6686}" presName="parentLeftMargin" presStyleLbl="node1" presStyleIdx="0" presStyleCnt="3"/>
      <dgm:spPr/>
    </dgm:pt>
    <dgm:pt modelId="{90C5BC99-FB94-4C6A-A862-41FEC4D7F9A0}" type="pres">
      <dgm:prSet presAssocID="{D71DE2D1-289D-4ACA-A83A-CB96D19A6686}" presName="parentText" presStyleLbl="node1" presStyleIdx="1" presStyleCnt="3" custScaleX="142857" custScaleY="179947">
        <dgm:presLayoutVars>
          <dgm:chMax val="0"/>
          <dgm:bulletEnabled val="1"/>
        </dgm:presLayoutVars>
      </dgm:prSet>
      <dgm:spPr/>
    </dgm:pt>
    <dgm:pt modelId="{CF1B63FB-21E9-4315-A4A3-974B660607FB}" type="pres">
      <dgm:prSet presAssocID="{D71DE2D1-289D-4ACA-A83A-CB96D19A6686}" presName="negativeSpace" presStyleCnt="0"/>
      <dgm:spPr/>
    </dgm:pt>
    <dgm:pt modelId="{D2F39907-FAEA-4D7C-8E0B-E66F2FB22571}" type="pres">
      <dgm:prSet presAssocID="{D71DE2D1-289D-4ACA-A83A-CB96D19A6686}" presName="childText" presStyleLbl="conFgAcc1" presStyleIdx="1" presStyleCnt="3">
        <dgm:presLayoutVars>
          <dgm:bulletEnabled val="1"/>
        </dgm:presLayoutVars>
      </dgm:prSet>
      <dgm:spPr/>
    </dgm:pt>
    <dgm:pt modelId="{5DF80758-0DC7-4CF9-BED4-16DD6A7CF96A}" type="pres">
      <dgm:prSet presAssocID="{25D8F7FB-ECFA-430C-87CA-6AD6BC7FD1C1}" presName="spaceBetweenRectangles" presStyleCnt="0"/>
      <dgm:spPr/>
    </dgm:pt>
    <dgm:pt modelId="{FC5BF47D-C750-4837-8E73-11CAC3D18124}" type="pres">
      <dgm:prSet presAssocID="{7A3A5A08-8095-4DE1-BA97-D382743FAEEE}" presName="parentLin" presStyleCnt="0"/>
      <dgm:spPr/>
    </dgm:pt>
    <dgm:pt modelId="{CD305EEE-F346-4B64-B620-2450CFA9409C}" type="pres">
      <dgm:prSet presAssocID="{7A3A5A08-8095-4DE1-BA97-D382743FAEEE}" presName="parentLeftMargin" presStyleLbl="node1" presStyleIdx="1" presStyleCnt="3"/>
      <dgm:spPr/>
    </dgm:pt>
    <dgm:pt modelId="{725B2465-E3F3-4DCC-B8B7-7807DC4DEF0B}" type="pres">
      <dgm:prSet presAssocID="{7A3A5A08-8095-4DE1-BA97-D382743FAEEE}" presName="parentText" presStyleLbl="node1" presStyleIdx="2" presStyleCnt="3" custScaleX="142857" custScaleY="153723">
        <dgm:presLayoutVars>
          <dgm:chMax val="0"/>
          <dgm:bulletEnabled val="1"/>
        </dgm:presLayoutVars>
      </dgm:prSet>
      <dgm:spPr/>
    </dgm:pt>
    <dgm:pt modelId="{3147DE31-86F4-4022-9503-313BA827734F}" type="pres">
      <dgm:prSet presAssocID="{7A3A5A08-8095-4DE1-BA97-D382743FAEEE}" presName="negativeSpace" presStyleCnt="0"/>
      <dgm:spPr/>
    </dgm:pt>
    <dgm:pt modelId="{85BC4F37-E45C-4311-ABD5-86482FF6E1E9}" type="pres">
      <dgm:prSet presAssocID="{7A3A5A08-8095-4DE1-BA97-D382743FAEEE}" presName="childText" presStyleLbl="conFgAcc1" presStyleIdx="2" presStyleCnt="3">
        <dgm:presLayoutVars>
          <dgm:bulletEnabled val="1"/>
        </dgm:presLayoutVars>
      </dgm:prSet>
      <dgm:spPr/>
    </dgm:pt>
  </dgm:ptLst>
  <dgm:cxnLst>
    <dgm:cxn modelId="{140AED03-467C-4464-AE46-549247C1E746}" type="presOf" srcId="{7A3A5A08-8095-4DE1-BA97-D382743FAEEE}" destId="{CD305EEE-F346-4B64-B620-2450CFA9409C}" srcOrd="0" destOrd="0" presId="urn:microsoft.com/office/officeart/2005/8/layout/list1"/>
    <dgm:cxn modelId="{A03F0113-9D66-4041-89C6-4111FE9E7CC0}" type="presOf" srcId="{D71DE2D1-289D-4ACA-A83A-CB96D19A6686}" destId="{90C5BC99-FB94-4C6A-A862-41FEC4D7F9A0}" srcOrd="1" destOrd="0" presId="urn:microsoft.com/office/officeart/2005/8/layout/list1"/>
    <dgm:cxn modelId="{61560115-EA09-491C-A0C0-400D5C6C9E6F}" srcId="{111B78F6-E3F2-4D03-8E05-744C8CB960AD}" destId="{BCEE44C4-C544-4719-9312-011768BE8EF4}" srcOrd="0" destOrd="0" parTransId="{C38B3F02-CC6C-4ED6-A5E5-F729841441CE}" sibTransId="{E549ED49-54EF-4A24-959F-8EC7DF355230}"/>
    <dgm:cxn modelId="{8B573616-BFD9-4815-BEB8-071283BA84BB}" srcId="{111B78F6-E3F2-4D03-8E05-744C8CB960AD}" destId="{7A3A5A08-8095-4DE1-BA97-D382743FAEEE}" srcOrd="2" destOrd="0" parTransId="{854B2D34-A5D8-4139-B097-A9C24AAD532B}" sibTransId="{C4B7593D-75FA-49B1-B701-B0D99542D36C}"/>
    <dgm:cxn modelId="{8F7E0B7C-A1F0-4C01-AD2C-ECF73D59D494}" srcId="{111B78F6-E3F2-4D03-8E05-744C8CB960AD}" destId="{D71DE2D1-289D-4ACA-A83A-CB96D19A6686}" srcOrd="1" destOrd="0" parTransId="{EC8ACCD8-D425-4F69-9F3B-F08FD63D23AD}" sibTransId="{25D8F7FB-ECFA-430C-87CA-6AD6BC7FD1C1}"/>
    <dgm:cxn modelId="{3C717C94-AD9D-4AF7-ABA2-A65604F69C31}" type="presOf" srcId="{111B78F6-E3F2-4D03-8E05-744C8CB960AD}" destId="{23B0ABD8-9D9D-4238-AF4C-4D9816470E2E}" srcOrd="0" destOrd="0" presId="urn:microsoft.com/office/officeart/2005/8/layout/list1"/>
    <dgm:cxn modelId="{AAB4B6C0-6C8E-48A4-BFC6-2705C190E0E4}" type="presOf" srcId="{D71DE2D1-289D-4ACA-A83A-CB96D19A6686}" destId="{BF8E3C2A-69C1-4969-83C8-0ACF89F31D40}" srcOrd="0" destOrd="0" presId="urn:microsoft.com/office/officeart/2005/8/layout/list1"/>
    <dgm:cxn modelId="{928639C6-506A-48CB-A3F7-59F0B4BA53AD}" type="presOf" srcId="{7A3A5A08-8095-4DE1-BA97-D382743FAEEE}" destId="{725B2465-E3F3-4DCC-B8B7-7807DC4DEF0B}" srcOrd="1" destOrd="0" presId="urn:microsoft.com/office/officeart/2005/8/layout/list1"/>
    <dgm:cxn modelId="{AF6C91DE-5B6A-4B82-A881-5B89207AC6C1}" type="presOf" srcId="{BCEE44C4-C544-4719-9312-011768BE8EF4}" destId="{6353199F-D3B8-4D52-BE43-FC8866A98995}" srcOrd="0" destOrd="0" presId="urn:microsoft.com/office/officeart/2005/8/layout/list1"/>
    <dgm:cxn modelId="{56EDF3FE-5991-4CA0-B968-A0249696B4DC}" type="presOf" srcId="{BCEE44C4-C544-4719-9312-011768BE8EF4}" destId="{A0EC03E6-9C4E-4066-9141-FE5453C08EDC}" srcOrd="1" destOrd="0" presId="urn:microsoft.com/office/officeart/2005/8/layout/list1"/>
    <dgm:cxn modelId="{AC30E0EC-0608-4C56-8B0C-044010436E8B}" type="presParOf" srcId="{23B0ABD8-9D9D-4238-AF4C-4D9816470E2E}" destId="{53346F68-9997-4983-B592-24BFF92E39C6}" srcOrd="0" destOrd="0" presId="urn:microsoft.com/office/officeart/2005/8/layout/list1"/>
    <dgm:cxn modelId="{B7D1891C-AD6F-4EC8-B060-000544E27501}" type="presParOf" srcId="{53346F68-9997-4983-B592-24BFF92E39C6}" destId="{6353199F-D3B8-4D52-BE43-FC8866A98995}" srcOrd="0" destOrd="0" presId="urn:microsoft.com/office/officeart/2005/8/layout/list1"/>
    <dgm:cxn modelId="{AF18B337-E1A6-40B1-A0E1-ACF8B37974D5}" type="presParOf" srcId="{53346F68-9997-4983-B592-24BFF92E39C6}" destId="{A0EC03E6-9C4E-4066-9141-FE5453C08EDC}" srcOrd="1" destOrd="0" presId="urn:microsoft.com/office/officeart/2005/8/layout/list1"/>
    <dgm:cxn modelId="{BFAB4F8D-BF84-4C2B-84F5-E2BE38EB800F}" type="presParOf" srcId="{23B0ABD8-9D9D-4238-AF4C-4D9816470E2E}" destId="{B1CD9260-17EF-47C1-80B2-D7897F48FCE8}" srcOrd="1" destOrd="0" presId="urn:microsoft.com/office/officeart/2005/8/layout/list1"/>
    <dgm:cxn modelId="{625B2817-272F-4D12-9F14-73033C079832}" type="presParOf" srcId="{23B0ABD8-9D9D-4238-AF4C-4D9816470E2E}" destId="{C0F2128E-E750-44C8-B5E1-440C3DA2CEEB}" srcOrd="2" destOrd="0" presId="urn:microsoft.com/office/officeart/2005/8/layout/list1"/>
    <dgm:cxn modelId="{044007F6-44BB-46C0-89EE-3FDFC5F737DB}" type="presParOf" srcId="{23B0ABD8-9D9D-4238-AF4C-4D9816470E2E}" destId="{1D230A14-23F5-4139-B914-82A2B09145AC}" srcOrd="3" destOrd="0" presId="urn:microsoft.com/office/officeart/2005/8/layout/list1"/>
    <dgm:cxn modelId="{9BAE922D-7DC1-4B57-A510-B1EA01510279}" type="presParOf" srcId="{23B0ABD8-9D9D-4238-AF4C-4D9816470E2E}" destId="{CF436ECF-6233-4985-AA4A-E9ACE651EB40}" srcOrd="4" destOrd="0" presId="urn:microsoft.com/office/officeart/2005/8/layout/list1"/>
    <dgm:cxn modelId="{D86D861C-D8D3-49A5-8CCD-485B149BB63E}" type="presParOf" srcId="{CF436ECF-6233-4985-AA4A-E9ACE651EB40}" destId="{BF8E3C2A-69C1-4969-83C8-0ACF89F31D40}" srcOrd="0" destOrd="0" presId="urn:microsoft.com/office/officeart/2005/8/layout/list1"/>
    <dgm:cxn modelId="{0DEDFD6D-91CB-4584-B958-9B8D3DC4F720}" type="presParOf" srcId="{CF436ECF-6233-4985-AA4A-E9ACE651EB40}" destId="{90C5BC99-FB94-4C6A-A862-41FEC4D7F9A0}" srcOrd="1" destOrd="0" presId="urn:microsoft.com/office/officeart/2005/8/layout/list1"/>
    <dgm:cxn modelId="{2D9957A5-9164-49F3-A058-F615B6BD5EE0}" type="presParOf" srcId="{23B0ABD8-9D9D-4238-AF4C-4D9816470E2E}" destId="{CF1B63FB-21E9-4315-A4A3-974B660607FB}" srcOrd="5" destOrd="0" presId="urn:microsoft.com/office/officeart/2005/8/layout/list1"/>
    <dgm:cxn modelId="{C42AE139-FAD3-4879-820A-6B692FF51CCC}" type="presParOf" srcId="{23B0ABD8-9D9D-4238-AF4C-4D9816470E2E}" destId="{D2F39907-FAEA-4D7C-8E0B-E66F2FB22571}" srcOrd="6" destOrd="0" presId="urn:microsoft.com/office/officeart/2005/8/layout/list1"/>
    <dgm:cxn modelId="{753C14DF-9BB3-4CBB-9B93-D224EE6CFC21}" type="presParOf" srcId="{23B0ABD8-9D9D-4238-AF4C-4D9816470E2E}" destId="{5DF80758-0DC7-4CF9-BED4-16DD6A7CF96A}" srcOrd="7" destOrd="0" presId="urn:microsoft.com/office/officeart/2005/8/layout/list1"/>
    <dgm:cxn modelId="{78109747-1B08-4C26-9454-7B0D6D5E03DD}" type="presParOf" srcId="{23B0ABD8-9D9D-4238-AF4C-4D9816470E2E}" destId="{FC5BF47D-C750-4837-8E73-11CAC3D18124}" srcOrd="8" destOrd="0" presId="urn:microsoft.com/office/officeart/2005/8/layout/list1"/>
    <dgm:cxn modelId="{31490DD3-3F41-4B35-BCD3-C514B635EAB3}" type="presParOf" srcId="{FC5BF47D-C750-4837-8E73-11CAC3D18124}" destId="{CD305EEE-F346-4B64-B620-2450CFA9409C}" srcOrd="0" destOrd="0" presId="urn:microsoft.com/office/officeart/2005/8/layout/list1"/>
    <dgm:cxn modelId="{F1564A36-B1E6-45A1-98A4-71F32DD62536}" type="presParOf" srcId="{FC5BF47D-C750-4837-8E73-11CAC3D18124}" destId="{725B2465-E3F3-4DCC-B8B7-7807DC4DEF0B}" srcOrd="1" destOrd="0" presId="urn:microsoft.com/office/officeart/2005/8/layout/list1"/>
    <dgm:cxn modelId="{FC2737EE-ABC1-4596-805A-C8366E3E130D}" type="presParOf" srcId="{23B0ABD8-9D9D-4238-AF4C-4D9816470E2E}" destId="{3147DE31-86F4-4022-9503-313BA827734F}" srcOrd="9" destOrd="0" presId="urn:microsoft.com/office/officeart/2005/8/layout/list1"/>
    <dgm:cxn modelId="{393DF880-D2A8-4E27-963A-FCA85C6EC433}" type="presParOf" srcId="{23B0ABD8-9D9D-4238-AF4C-4D9816470E2E}" destId="{85BC4F37-E45C-4311-ABD5-86482FF6E1E9}"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119CF7-19F9-4B69-B466-B1C60DFB0447}">
      <dsp:nvSpPr>
        <dsp:cNvPr id="0" name=""/>
        <dsp:cNvSpPr/>
      </dsp:nvSpPr>
      <dsp:spPr>
        <a:xfrm>
          <a:off x="5413826" y="2554865"/>
          <a:ext cx="3905474" cy="3652755"/>
        </a:xfrm>
        <a:prstGeom prst="gear9">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ar-AE" sz="2400" b="1" kern="1200" dirty="0"/>
            <a:t>قانون الرفق بالحيوان الاتحادى رقم 16 لسنة 2007</a:t>
          </a:r>
          <a:endParaRPr lang="en-US" sz="2400" b="1" kern="1200" dirty="0"/>
        </a:p>
      </dsp:txBody>
      <dsp:txXfrm>
        <a:off x="6180112" y="3410505"/>
        <a:ext cx="2372902" cy="1877592"/>
      </dsp:txXfrm>
    </dsp:sp>
    <dsp:sp modelId="{DA46D84F-1A7B-4708-BE9F-70DDC1DF1661}">
      <dsp:nvSpPr>
        <dsp:cNvPr id="0" name=""/>
        <dsp:cNvSpPr/>
      </dsp:nvSpPr>
      <dsp:spPr>
        <a:xfrm>
          <a:off x="3192910" y="1663908"/>
          <a:ext cx="3441270" cy="2655978"/>
        </a:xfrm>
        <a:prstGeom prst="gear6">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ar-AE" sz="2000" b="1" kern="1200" dirty="0"/>
            <a:t>لائحة رقم 4 لسنة 2018 الرقابة على الحيوان والادلة المعتمدة </a:t>
          </a:r>
          <a:endParaRPr lang="en-US" sz="2000" b="1" kern="1200" dirty="0"/>
        </a:p>
      </dsp:txBody>
      <dsp:txXfrm>
        <a:off x="3975712" y="2336600"/>
        <a:ext cx="1875666" cy="1310594"/>
      </dsp:txXfrm>
    </dsp:sp>
    <dsp:sp modelId="{A37FF1B0-BFF8-4C5E-88DC-0F13F73078FD}">
      <dsp:nvSpPr>
        <dsp:cNvPr id="0" name=""/>
        <dsp:cNvSpPr/>
      </dsp:nvSpPr>
      <dsp:spPr>
        <a:xfrm rot="20700000">
          <a:off x="5178744" y="548735"/>
          <a:ext cx="2206186" cy="1755969"/>
        </a:xfrm>
        <a:prstGeom prst="gear6">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ar-AE" sz="2300" kern="1200" dirty="0"/>
            <a:t>قانون المظهر العام</a:t>
          </a:r>
          <a:endParaRPr lang="en-US" sz="2300" kern="1200" dirty="0"/>
        </a:p>
      </dsp:txBody>
      <dsp:txXfrm rot="-20700000">
        <a:off x="5689329" y="907167"/>
        <a:ext cx="1185016" cy="1039105"/>
      </dsp:txXfrm>
    </dsp:sp>
    <dsp:sp modelId="{C8CED3FF-A925-4926-8163-BF83030F2B05}">
      <dsp:nvSpPr>
        <dsp:cNvPr id="0" name=""/>
        <dsp:cNvSpPr/>
      </dsp:nvSpPr>
      <dsp:spPr>
        <a:xfrm>
          <a:off x="5901918" y="2149346"/>
          <a:ext cx="4269179" cy="4363696"/>
        </a:xfrm>
        <a:prstGeom prst="circularArrow">
          <a:avLst>
            <a:gd name="adj1" fmla="val 4687"/>
            <a:gd name="adj2" fmla="val 299029"/>
            <a:gd name="adj3" fmla="val 2549660"/>
            <a:gd name="adj4" fmla="val 15790921"/>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7C1123-6B3C-4A4D-8464-63E97BDB1F52}">
      <dsp:nvSpPr>
        <dsp:cNvPr id="0" name=""/>
        <dsp:cNvSpPr/>
      </dsp:nvSpPr>
      <dsp:spPr>
        <a:xfrm>
          <a:off x="2503356" y="1289088"/>
          <a:ext cx="3070849" cy="3170498"/>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CEF3B9D-B717-4E76-961E-EA037B9DEA25}">
      <dsp:nvSpPr>
        <dsp:cNvPr id="0" name=""/>
        <dsp:cNvSpPr/>
      </dsp:nvSpPr>
      <dsp:spPr>
        <a:xfrm>
          <a:off x="4505280" y="-328624"/>
          <a:ext cx="3418435" cy="3418435"/>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9A518-4BAE-4AD1-9535-26394218C2DB}">
      <dsp:nvSpPr>
        <dsp:cNvPr id="0" name=""/>
        <dsp:cNvSpPr/>
      </dsp:nvSpPr>
      <dsp:spPr>
        <a:xfrm>
          <a:off x="3569072" y="1748061"/>
          <a:ext cx="2221862" cy="1922001"/>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ar-AE" sz="2000" kern="1200" dirty="0">
              <a:solidFill>
                <a:schemeClr val="tx1"/>
              </a:solidFill>
            </a:rPr>
            <a:t>بنود التفتيش </a:t>
          </a:r>
          <a:endParaRPr lang="en-US" sz="2000" kern="1200" dirty="0">
            <a:solidFill>
              <a:schemeClr val="tx1"/>
            </a:solidFill>
          </a:endParaRPr>
        </a:p>
      </dsp:txBody>
      <dsp:txXfrm>
        <a:off x="3937266" y="2066564"/>
        <a:ext cx="1485474" cy="1284995"/>
      </dsp:txXfrm>
    </dsp:sp>
    <dsp:sp modelId="{FD1B5BFC-6B78-46DD-9B11-57F6EE2BC3C2}">
      <dsp:nvSpPr>
        <dsp:cNvPr id="0" name=""/>
        <dsp:cNvSpPr/>
      </dsp:nvSpPr>
      <dsp:spPr>
        <a:xfrm>
          <a:off x="4960385" y="828514"/>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5FA8E8-3FA2-416C-A66E-C3A85AD80FF5}">
      <dsp:nvSpPr>
        <dsp:cNvPr id="0" name=""/>
        <dsp:cNvSpPr/>
      </dsp:nvSpPr>
      <dsp:spPr>
        <a:xfrm>
          <a:off x="3773738" y="0"/>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ar-AE" sz="1600" kern="1200" dirty="0">
              <a:solidFill>
                <a:schemeClr val="tx1"/>
              </a:solidFill>
            </a:rPr>
            <a:t>الرقابة على المنشآت غير الغذائية الخاضعة للرقابة البيطرية</a:t>
          </a:r>
          <a:endParaRPr lang="en-US" sz="1600" kern="1200" dirty="0">
            <a:solidFill>
              <a:schemeClr val="tx1"/>
            </a:solidFill>
          </a:endParaRPr>
        </a:p>
      </dsp:txBody>
      <dsp:txXfrm>
        <a:off x="4075483" y="261045"/>
        <a:ext cx="1217310" cy="1053116"/>
      </dsp:txXfrm>
    </dsp:sp>
    <dsp:sp modelId="{AF8AE1C0-3E40-42D9-88F9-AC602BD841AF}">
      <dsp:nvSpPr>
        <dsp:cNvPr id="0" name=""/>
        <dsp:cNvSpPr/>
      </dsp:nvSpPr>
      <dsp:spPr>
        <a:xfrm>
          <a:off x="5938749" y="2178846"/>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B68D96-797E-491A-9FA7-24A077BEBA40}">
      <dsp:nvSpPr>
        <dsp:cNvPr id="0" name=""/>
        <dsp:cNvSpPr/>
      </dsp:nvSpPr>
      <dsp:spPr>
        <a:xfrm>
          <a:off x="5443624" y="968857"/>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ar-AE" sz="1800" kern="1200" dirty="0">
              <a:solidFill>
                <a:schemeClr val="tx1"/>
              </a:solidFill>
              <a:latin typeface="Trebuchet MS" panose="020B0603020202020204"/>
              <a:ea typeface="+mn-ea"/>
              <a:cs typeface="Tahoma" panose="020B0604030504040204" pitchFamily="34" charset="0"/>
            </a:rPr>
            <a:t>منشآت خاضعة للرقابة البيطرية</a:t>
          </a:r>
          <a:endParaRPr lang="en-US" sz="1800" kern="1200" dirty="0">
            <a:solidFill>
              <a:schemeClr val="tx1"/>
            </a:solidFill>
            <a:latin typeface="Trebuchet MS" panose="020B0603020202020204"/>
            <a:ea typeface="+mn-ea"/>
            <a:cs typeface="Tahoma" panose="020B0604030504040204" pitchFamily="34" charset="0"/>
          </a:endParaRPr>
        </a:p>
      </dsp:txBody>
      <dsp:txXfrm>
        <a:off x="5745369" y="1229902"/>
        <a:ext cx="1217310" cy="1053116"/>
      </dsp:txXfrm>
    </dsp:sp>
    <dsp:sp modelId="{21B17CF1-A7E7-43FC-B892-0C4649139EF5}">
      <dsp:nvSpPr>
        <dsp:cNvPr id="0" name=""/>
        <dsp:cNvSpPr/>
      </dsp:nvSpPr>
      <dsp:spPr>
        <a:xfrm>
          <a:off x="5259114" y="3703117"/>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84302C-4BCE-4D12-8B10-AB492E66A8C6}">
      <dsp:nvSpPr>
        <dsp:cNvPr id="0" name=""/>
        <dsp:cNvSpPr/>
      </dsp:nvSpPr>
      <dsp:spPr>
        <a:xfrm>
          <a:off x="5443624" y="2873519"/>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ar-AE" sz="1800" kern="1200" dirty="0">
              <a:solidFill>
                <a:schemeClr val="tx1"/>
              </a:solidFill>
            </a:rPr>
            <a:t>منشآت الحيوانات الاليفة</a:t>
          </a:r>
          <a:endParaRPr lang="en-US" sz="1800" kern="1200" dirty="0">
            <a:solidFill>
              <a:schemeClr val="tx1"/>
            </a:solidFill>
          </a:endParaRPr>
        </a:p>
      </dsp:txBody>
      <dsp:txXfrm>
        <a:off x="5745369" y="3134564"/>
        <a:ext cx="1217310" cy="1053116"/>
      </dsp:txXfrm>
    </dsp:sp>
    <dsp:sp modelId="{47BF447F-CA66-4FE7-85A7-12086A2B1CE3}">
      <dsp:nvSpPr>
        <dsp:cNvPr id="0" name=""/>
        <dsp:cNvSpPr/>
      </dsp:nvSpPr>
      <dsp:spPr>
        <a:xfrm>
          <a:off x="3573207" y="3861342"/>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D03198-8B82-4ECC-8D36-CB49EB580A6F}">
      <dsp:nvSpPr>
        <dsp:cNvPr id="0" name=""/>
        <dsp:cNvSpPr/>
      </dsp:nvSpPr>
      <dsp:spPr>
        <a:xfrm>
          <a:off x="3773738" y="3843460"/>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ar-AE" sz="1800" kern="1200" dirty="0">
              <a:solidFill>
                <a:schemeClr val="tx1"/>
              </a:solidFill>
            </a:rPr>
            <a:t>الرقابة على الحيوان</a:t>
          </a:r>
          <a:endParaRPr lang="en-US" sz="1800" kern="1200" dirty="0">
            <a:solidFill>
              <a:schemeClr val="tx1"/>
            </a:solidFill>
          </a:endParaRPr>
        </a:p>
      </dsp:txBody>
      <dsp:txXfrm>
        <a:off x="4075483" y="4104505"/>
        <a:ext cx="1217310" cy="1053116"/>
      </dsp:txXfrm>
    </dsp:sp>
    <dsp:sp modelId="{8EC4ABC3-AE95-4836-BDFE-688A3C60BE07}">
      <dsp:nvSpPr>
        <dsp:cNvPr id="0" name=""/>
        <dsp:cNvSpPr/>
      </dsp:nvSpPr>
      <dsp:spPr>
        <a:xfrm>
          <a:off x="2578821" y="2511552"/>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03D497-6335-4C2D-8071-EB347E159878}">
      <dsp:nvSpPr>
        <dsp:cNvPr id="0" name=""/>
        <dsp:cNvSpPr/>
      </dsp:nvSpPr>
      <dsp:spPr>
        <a:xfrm>
          <a:off x="2096100" y="2874602"/>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ar-AE" sz="1800" kern="1200" dirty="0">
              <a:solidFill>
                <a:schemeClr val="tx1"/>
              </a:solidFill>
            </a:rPr>
            <a:t>صالات الالعاب</a:t>
          </a:r>
          <a:endParaRPr lang="en-US" sz="1800" kern="1200" dirty="0">
            <a:solidFill>
              <a:schemeClr val="tx1"/>
            </a:solidFill>
          </a:endParaRPr>
        </a:p>
      </dsp:txBody>
      <dsp:txXfrm>
        <a:off x="2397845" y="3135647"/>
        <a:ext cx="1217310" cy="1053116"/>
      </dsp:txXfrm>
    </dsp:sp>
    <dsp:sp modelId="{3DA7EA40-4CCE-4CE0-B683-599DE22F8D25}">
      <dsp:nvSpPr>
        <dsp:cNvPr id="0" name=""/>
        <dsp:cNvSpPr/>
      </dsp:nvSpPr>
      <dsp:spPr>
        <a:xfrm>
          <a:off x="2096100" y="966690"/>
          <a:ext cx="1820800" cy="1575206"/>
        </a:xfrm>
        <a:prstGeom prst="hexagon">
          <a:avLst>
            <a:gd name="adj" fmla="val 2857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ar-AE" sz="1800" kern="1200" dirty="0">
              <a:solidFill>
                <a:schemeClr val="tx1"/>
              </a:solidFill>
            </a:rPr>
            <a:t>مخالفات ورش الاصلاح والصيانة</a:t>
          </a:r>
          <a:endParaRPr lang="en-US" sz="1800" kern="1200" dirty="0">
            <a:solidFill>
              <a:schemeClr val="tx1"/>
            </a:solidFill>
          </a:endParaRPr>
        </a:p>
      </dsp:txBody>
      <dsp:txXfrm>
        <a:off x="2397845" y="1227735"/>
        <a:ext cx="1217310" cy="10531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E9E783-FB3F-4361-8C71-EA99665AE3EB}">
      <dsp:nvSpPr>
        <dsp:cNvPr id="0" name=""/>
        <dsp:cNvSpPr/>
      </dsp:nvSpPr>
      <dsp:spPr>
        <a:xfrm rot="5400000">
          <a:off x="-289718" y="292805"/>
          <a:ext cx="1931458" cy="135202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ar-AE" sz="3800" kern="1200" dirty="0"/>
            <a:t>توعية</a:t>
          </a:r>
          <a:endParaRPr lang="en-US" sz="3800" kern="1200" dirty="0"/>
        </a:p>
      </dsp:txBody>
      <dsp:txXfrm rot="-5400000">
        <a:off x="1" y="679096"/>
        <a:ext cx="1352020" cy="579438"/>
      </dsp:txXfrm>
    </dsp:sp>
    <dsp:sp modelId="{6E8DB583-0223-4433-BDE2-62B44BE68482}">
      <dsp:nvSpPr>
        <dsp:cNvPr id="0" name=""/>
        <dsp:cNvSpPr/>
      </dsp:nvSpPr>
      <dsp:spPr>
        <a:xfrm rot="5400000">
          <a:off x="4112286" y="-2757179"/>
          <a:ext cx="1255447" cy="677597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r" defTabSz="1155700" rtl="1">
            <a:lnSpc>
              <a:spcPct val="90000"/>
            </a:lnSpc>
            <a:spcBef>
              <a:spcPct val="0"/>
            </a:spcBef>
            <a:spcAft>
              <a:spcPct val="15000"/>
            </a:spcAft>
            <a:buFont typeface="Times New Roman" panose="02020603050405020304" pitchFamily="18" charset="0"/>
            <a:buChar char="•"/>
          </a:pPr>
          <a:r>
            <a:rPr lang="ar-AE" sz="2600" kern="1200" dirty="0"/>
            <a:t>يجب توفير صاعق كهربائي لمكافحة الحشرات فى الاماكن المغلقة داخل الحديقة.</a:t>
          </a:r>
          <a:endParaRPr lang="en-US" sz="2600" kern="1200" dirty="0"/>
        </a:p>
      </dsp:txBody>
      <dsp:txXfrm rot="-5400000">
        <a:off x="1352020" y="64373"/>
        <a:ext cx="6714693" cy="1132875"/>
      </dsp:txXfrm>
    </dsp:sp>
    <dsp:sp modelId="{B5543BFF-BE92-4110-8F7B-EC0BE4A4F066}">
      <dsp:nvSpPr>
        <dsp:cNvPr id="0" name=""/>
        <dsp:cNvSpPr/>
      </dsp:nvSpPr>
      <dsp:spPr>
        <a:xfrm rot="5400000">
          <a:off x="-289718" y="2033323"/>
          <a:ext cx="1931458" cy="135202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ar-AE" sz="3800" kern="1200" dirty="0"/>
            <a:t>توعية</a:t>
          </a:r>
          <a:endParaRPr lang="en-US" sz="3800" kern="1200" dirty="0"/>
        </a:p>
      </dsp:txBody>
      <dsp:txXfrm rot="-5400000">
        <a:off x="1" y="2419614"/>
        <a:ext cx="1352020" cy="579438"/>
      </dsp:txXfrm>
    </dsp:sp>
    <dsp:sp modelId="{8358E38C-8636-45E3-8DA6-6C65F70872DA}">
      <dsp:nvSpPr>
        <dsp:cNvPr id="0" name=""/>
        <dsp:cNvSpPr/>
      </dsp:nvSpPr>
      <dsp:spPr>
        <a:xfrm rot="5400000">
          <a:off x="4112286" y="-1016661"/>
          <a:ext cx="1255447" cy="677597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r" defTabSz="1155700" rtl="1">
            <a:lnSpc>
              <a:spcPct val="90000"/>
            </a:lnSpc>
            <a:spcBef>
              <a:spcPct val="0"/>
            </a:spcBef>
            <a:spcAft>
              <a:spcPct val="15000"/>
            </a:spcAft>
            <a:buFont typeface="Times New Roman" panose="02020603050405020304" pitchFamily="18" charset="0"/>
            <a:buChar char="•"/>
          </a:pPr>
          <a:r>
            <a:rPr lang="ar-AE" sz="2600" kern="1200" dirty="0"/>
            <a:t>يجب عدم عرض حيوانات مريضة للجمهور ولكن يجب عزلها فى منطقة العزل حتى يتم شفائها.</a:t>
          </a:r>
          <a:endParaRPr lang="en-US" sz="2600" kern="1200" dirty="0"/>
        </a:p>
      </dsp:txBody>
      <dsp:txXfrm rot="-5400000">
        <a:off x="1352020" y="1804891"/>
        <a:ext cx="6714693" cy="1132875"/>
      </dsp:txXfrm>
    </dsp:sp>
    <dsp:sp modelId="{052741CE-252F-41DF-849C-7F5A8FFEDE31}">
      <dsp:nvSpPr>
        <dsp:cNvPr id="0" name=""/>
        <dsp:cNvSpPr/>
      </dsp:nvSpPr>
      <dsp:spPr>
        <a:xfrm rot="5400000">
          <a:off x="-289718" y="3773840"/>
          <a:ext cx="1931458" cy="135202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1689100">
            <a:lnSpc>
              <a:spcPct val="90000"/>
            </a:lnSpc>
            <a:spcBef>
              <a:spcPct val="0"/>
            </a:spcBef>
            <a:spcAft>
              <a:spcPct val="35000"/>
            </a:spcAft>
            <a:buNone/>
          </a:pPr>
          <a:r>
            <a:rPr lang="ar-AE" sz="3800" kern="1200" dirty="0"/>
            <a:t>توعية</a:t>
          </a:r>
          <a:endParaRPr lang="en-US" sz="3800" kern="1200" dirty="0"/>
        </a:p>
      </dsp:txBody>
      <dsp:txXfrm rot="-5400000">
        <a:off x="1" y="4160131"/>
        <a:ext cx="1352020" cy="579438"/>
      </dsp:txXfrm>
    </dsp:sp>
    <dsp:sp modelId="{EA638CB8-815B-4328-BD62-0102FA0ABF7A}">
      <dsp:nvSpPr>
        <dsp:cNvPr id="0" name=""/>
        <dsp:cNvSpPr/>
      </dsp:nvSpPr>
      <dsp:spPr>
        <a:xfrm rot="5400000">
          <a:off x="4112286" y="723856"/>
          <a:ext cx="1255447" cy="677597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r" defTabSz="1155700" rtl="1">
            <a:lnSpc>
              <a:spcPct val="90000"/>
            </a:lnSpc>
            <a:spcBef>
              <a:spcPct val="0"/>
            </a:spcBef>
            <a:spcAft>
              <a:spcPct val="15000"/>
            </a:spcAft>
            <a:buChar char="•"/>
          </a:pPr>
          <a:r>
            <a:rPr lang="ar-AE" sz="2600" kern="1200" dirty="0"/>
            <a:t>تطبيق اجراءات الامن الحيوي فى جميع مناطق الخدمة للحيوانات الموجودة فى الحديقة.</a:t>
          </a:r>
          <a:endParaRPr lang="en-US" sz="2600" kern="1200" dirty="0"/>
        </a:p>
      </dsp:txBody>
      <dsp:txXfrm rot="-5400000">
        <a:off x="1352020" y="3545408"/>
        <a:ext cx="6714693" cy="11328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F2128E-E750-44C8-B5E1-440C3DA2CEEB}">
      <dsp:nvSpPr>
        <dsp:cNvPr id="0" name=""/>
        <dsp:cNvSpPr/>
      </dsp:nvSpPr>
      <dsp:spPr>
        <a:xfrm>
          <a:off x="0" y="529733"/>
          <a:ext cx="8128000" cy="781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EC03E6-9C4E-4066-9141-FE5453C08EDC}">
      <dsp:nvSpPr>
        <dsp:cNvPr id="0" name=""/>
        <dsp:cNvSpPr/>
      </dsp:nvSpPr>
      <dsp:spPr>
        <a:xfrm>
          <a:off x="386953" y="72173"/>
          <a:ext cx="7739054" cy="9151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r" defTabSz="889000" rtl="1">
            <a:lnSpc>
              <a:spcPct val="90000"/>
            </a:lnSpc>
            <a:spcBef>
              <a:spcPct val="0"/>
            </a:spcBef>
            <a:spcAft>
              <a:spcPct val="35000"/>
            </a:spcAft>
            <a:buNone/>
          </a:pPr>
          <a:r>
            <a:rPr lang="ar-AE" sz="2000" kern="1200" dirty="0">
              <a:solidFill>
                <a:schemeClr val="tx1"/>
              </a:solidFill>
            </a:rPr>
            <a:t>عدم توفر بنود تفتيش خاصة بحدائق الحيوان حسث ان كل بنود التفتيش متخصصة فى الرخص التجارية. وبذلك يجب صياغة بنود تفتيش متحصصة بحدائق الحيوانات.</a:t>
          </a:r>
          <a:endParaRPr lang="en-US" sz="2000" kern="1200" dirty="0">
            <a:solidFill>
              <a:schemeClr val="tx1"/>
            </a:solidFill>
          </a:endParaRPr>
        </a:p>
      </dsp:txBody>
      <dsp:txXfrm>
        <a:off x="431625" y="116845"/>
        <a:ext cx="7649710" cy="825776"/>
      </dsp:txXfrm>
    </dsp:sp>
    <dsp:sp modelId="{D2F39907-FAEA-4D7C-8E0B-E66F2FB22571}">
      <dsp:nvSpPr>
        <dsp:cNvPr id="0" name=""/>
        <dsp:cNvSpPr/>
      </dsp:nvSpPr>
      <dsp:spPr>
        <a:xfrm>
          <a:off x="0" y="2667504"/>
          <a:ext cx="8128000" cy="781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0C5BC99-FB94-4C6A-A862-41FEC4D7F9A0}">
      <dsp:nvSpPr>
        <dsp:cNvPr id="0" name=""/>
        <dsp:cNvSpPr/>
      </dsp:nvSpPr>
      <dsp:spPr>
        <a:xfrm>
          <a:off x="386953" y="1478333"/>
          <a:ext cx="7739054" cy="16467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r" defTabSz="889000" rtl="1">
            <a:lnSpc>
              <a:spcPct val="90000"/>
            </a:lnSpc>
            <a:spcBef>
              <a:spcPct val="0"/>
            </a:spcBef>
            <a:spcAft>
              <a:spcPct val="35000"/>
            </a:spcAft>
            <a:buNone/>
          </a:pPr>
          <a:r>
            <a:rPr lang="ar-AE" sz="2000" kern="1200" dirty="0">
              <a:solidFill>
                <a:schemeClr val="tx1"/>
              </a:solidFill>
            </a:rPr>
            <a:t>عدم توفر شهادات السايتس لكل الحيوانات الموجودة فى الحديقة لان معظم الحيوانات مصدرها التبنى وفى هذه الحالة لاتستطيع الحديقة استخراج شهادات السايتس لان الوزارة تطلب سجل كامل عن مصدر الحيوان وسجلات الاباء. وهذه المعلومات غير متوفرة لدي الحديقة لذا يجب التواصل مع وزارة التغير المناخي والبيئة لإيجاد آلية لحل المشكلة.</a:t>
          </a:r>
          <a:endParaRPr lang="en-US" sz="2000" kern="1200" dirty="0">
            <a:solidFill>
              <a:schemeClr val="tx1"/>
            </a:solidFill>
          </a:endParaRPr>
        </a:p>
      </dsp:txBody>
      <dsp:txXfrm>
        <a:off x="467340" y="1558720"/>
        <a:ext cx="7578280" cy="1485956"/>
      </dsp:txXfrm>
    </dsp:sp>
    <dsp:sp modelId="{85BC4F37-E45C-4311-ABD5-86482FF6E1E9}">
      <dsp:nvSpPr>
        <dsp:cNvPr id="0" name=""/>
        <dsp:cNvSpPr/>
      </dsp:nvSpPr>
      <dsp:spPr>
        <a:xfrm>
          <a:off x="0" y="4565293"/>
          <a:ext cx="8128000" cy="781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5B2465-E3F3-4DCC-B8B7-7807DC4DEF0B}">
      <dsp:nvSpPr>
        <dsp:cNvPr id="0" name=""/>
        <dsp:cNvSpPr/>
      </dsp:nvSpPr>
      <dsp:spPr>
        <a:xfrm>
          <a:off x="386953" y="3616104"/>
          <a:ext cx="7739054" cy="140674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marL="0" lvl="0" indent="0" algn="r" defTabSz="889000" rtl="1">
            <a:lnSpc>
              <a:spcPct val="90000"/>
            </a:lnSpc>
            <a:spcBef>
              <a:spcPct val="0"/>
            </a:spcBef>
            <a:spcAft>
              <a:spcPct val="35000"/>
            </a:spcAft>
            <a:buNone/>
          </a:pPr>
          <a:r>
            <a:rPr lang="ar-AE" sz="2000" kern="1200" dirty="0">
              <a:solidFill>
                <a:schemeClr val="tx1"/>
              </a:solidFill>
              <a:latin typeface="Trebuchet MS" panose="020B0603020202020204"/>
              <a:ea typeface="+mn-ea"/>
              <a:cs typeface="Tahoma" panose="020B0604030504040204" pitchFamily="34" charset="0"/>
            </a:rPr>
            <a:t>توقف نظام التفتيش الموحد عن العمل بحيث فى حالة اغلاق النظام وفتحه مرة اخرى يبدأ مؤشر الوقت من البداية وليس من وقت توقف النظام مما يؤثر على مدة التفتيش ، تم التواصل مع شركة تطوير وسوف يتم صيانة النظام فى التحديث القادم.</a:t>
          </a:r>
          <a:endParaRPr lang="en-US" sz="2000" kern="1200" dirty="0">
            <a:solidFill>
              <a:schemeClr val="tx1"/>
            </a:solidFill>
            <a:latin typeface="Trebuchet MS" panose="020B0603020202020204"/>
            <a:ea typeface="+mn-ea"/>
            <a:cs typeface="Tahoma" panose="020B0604030504040204" pitchFamily="34" charset="0"/>
          </a:endParaRPr>
        </a:p>
      </dsp:txBody>
      <dsp:txXfrm>
        <a:off x="455625" y="3684776"/>
        <a:ext cx="7601710" cy="1269405"/>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4.jpg>
</file>

<file path=ppt/media/image5.jpg>
</file>

<file path=ppt/media/image6.jpg>
</file>

<file path=ppt/media/image7.jp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0E0A28-3514-5749-9FCD-FB27BA58FA39}" type="datetimeFigureOut">
              <a:rPr lang="en-AE" smtClean="0"/>
              <a:t>17/11/2025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833661-AD23-6C45-BD6E-CE658723AE33}" type="slidenum">
              <a:rPr lang="en-AE" smtClean="0"/>
              <a:t>‹#›</a:t>
            </a:fld>
            <a:endParaRPr lang="en-AE"/>
          </a:p>
        </p:txBody>
      </p:sp>
    </p:spTree>
    <p:extLst>
      <p:ext uri="{BB962C8B-B14F-4D97-AF65-F5344CB8AC3E}">
        <p14:creationId xmlns:p14="http://schemas.microsoft.com/office/powerpoint/2010/main" val="388222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Picture 6" descr="A close-up of a skyscraper&#10;&#10;Description automatically generated">
            <a:extLst>
              <a:ext uri="{FF2B5EF4-FFF2-40B4-BE49-F238E27FC236}">
                <a16:creationId xmlns:a16="http://schemas.microsoft.com/office/drawing/2014/main" id="{B8BA91C1-F6FC-DC4C-393B-E91D417DF2DD}"/>
              </a:ext>
            </a:extLst>
          </p:cNvPr>
          <p:cNvPicPr/>
          <p:nvPr userDrawn="1"/>
        </p:nvPicPr>
        <p:blipFill>
          <a:blip r:embed="rId2"/>
          <a:srcRect l="50541" t="19344"/>
          <a:stretch/>
        </p:blipFill>
        <p:spPr>
          <a:xfrm>
            <a:off x="-38549" y="1312346"/>
            <a:ext cx="6045582" cy="5545653"/>
          </a:xfrm>
          <a:prstGeom prst="rect">
            <a:avLst/>
          </a:prstGeom>
        </p:spPr>
      </p:pic>
      <p:sp>
        <p:nvSpPr>
          <p:cNvPr id="8" name="Rectangle 7">
            <a:extLst>
              <a:ext uri="{FF2B5EF4-FFF2-40B4-BE49-F238E27FC236}">
                <a16:creationId xmlns:a16="http://schemas.microsoft.com/office/drawing/2014/main" id="{B001A328-747E-5CAE-3CD3-7601A990F21D}"/>
              </a:ext>
            </a:extLst>
          </p:cNvPr>
          <p:cNvSpPr/>
          <p:nvPr userDrawn="1"/>
        </p:nvSpPr>
        <p:spPr>
          <a:xfrm>
            <a:off x="-38549" y="1"/>
            <a:ext cx="12230549" cy="1330036"/>
          </a:xfrm>
          <a:prstGeom prst="rect">
            <a:avLst/>
          </a:prstGeom>
          <a:solidFill>
            <a:srgbClr val="E9EA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dirty="0"/>
          </a:p>
        </p:txBody>
      </p:sp>
      <p:sp>
        <p:nvSpPr>
          <p:cNvPr id="9" name="Rectangle 8">
            <a:extLst>
              <a:ext uri="{FF2B5EF4-FFF2-40B4-BE49-F238E27FC236}">
                <a16:creationId xmlns:a16="http://schemas.microsoft.com/office/drawing/2014/main" id="{D0680D9F-611B-D5A4-9219-0D9B03602361}"/>
              </a:ext>
            </a:extLst>
          </p:cNvPr>
          <p:cNvSpPr/>
          <p:nvPr userDrawn="1"/>
        </p:nvSpPr>
        <p:spPr>
          <a:xfrm>
            <a:off x="6015987" y="1330037"/>
            <a:ext cx="6176013" cy="5545653"/>
          </a:xfrm>
          <a:prstGeom prst="rect">
            <a:avLst/>
          </a:prstGeom>
          <a:solidFill>
            <a:srgbClr val="DEDF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E" dirty="0"/>
              <a:t> </a:t>
            </a:r>
          </a:p>
        </p:txBody>
      </p:sp>
      <p:pic>
        <p:nvPicPr>
          <p:cNvPr id="10" name="Picture 9">
            <a:extLst>
              <a:ext uri="{FF2B5EF4-FFF2-40B4-BE49-F238E27FC236}">
                <a16:creationId xmlns:a16="http://schemas.microsoft.com/office/drawing/2014/main" id="{8825DB71-D486-AB9B-DEC2-9AE576E9B8CB}"/>
              </a:ext>
            </a:extLst>
          </p:cNvPr>
          <p:cNvPicPr>
            <a:picLocks noChangeAspect="1"/>
          </p:cNvPicPr>
          <p:nvPr userDrawn="1"/>
        </p:nvPicPr>
        <p:blipFill>
          <a:blip r:embed="rId3"/>
          <a:stretch>
            <a:fillRect/>
          </a:stretch>
        </p:blipFill>
        <p:spPr>
          <a:xfrm>
            <a:off x="9067800" y="367402"/>
            <a:ext cx="2760817" cy="748259"/>
          </a:xfrm>
          <a:prstGeom prst="rect">
            <a:avLst/>
          </a:prstGeom>
        </p:spPr>
      </p:pic>
    </p:spTree>
    <p:extLst>
      <p:ext uri="{BB962C8B-B14F-4D97-AF65-F5344CB8AC3E}">
        <p14:creationId xmlns:p14="http://schemas.microsoft.com/office/powerpoint/2010/main" val="3180673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4177751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59947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889232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63263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13163631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482486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13588468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Two Content">
    <p:bg>
      <p:bgPr>
        <a:solidFill>
          <a:srgbClr val="212944"/>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48ED93-2D50-546E-C3EA-667151E5C7CB}"/>
              </a:ext>
            </a:extLst>
          </p:cNvPr>
          <p:cNvSpPr>
            <a:spLocks/>
          </p:cNvSpPr>
          <p:nvPr userDrawn="1"/>
        </p:nvSpPr>
        <p:spPr>
          <a:xfrm>
            <a:off x="0" y="0"/>
            <a:ext cx="5638800" cy="6858001"/>
          </a:xfrm>
          <a:prstGeom prst="rect">
            <a:avLst/>
          </a:prstGeom>
          <a:solidFill>
            <a:srgbClr val="F4F8F8">
              <a:alpha val="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a:p>
        </p:txBody>
      </p:sp>
      <p:sp>
        <p:nvSpPr>
          <p:cNvPr id="3" name="Title 1">
            <a:extLst>
              <a:ext uri="{FF2B5EF4-FFF2-40B4-BE49-F238E27FC236}">
                <a16:creationId xmlns:a16="http://schemas.microsoft.com/office/drawing/2014/main" id="{E3F2AA61-43D5-30AD-7D05-50D577ED1C9D}"/>
              </a:ext>
            </a:extLst>
          </p:cNvPr>
          <p:cNvSpPr>
            <a:spLocks noGrp="1"/>
          </p:cNvSpPr>
          <p:nvPr>
            <p:ph type="title" hasCustomPrompt="1"/>
          </p:nvPr>
        </p:nvSpPr>
        <p:spPr>
          <a:xfrm>
            <a:off x="4989095" y="198525"/>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387391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Two Content">
    <p:bg>
      <p:bgPr>
        <a:solidFill>
          <a:srgbClr val="212944"/>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6808BCC-FA0C-115C-859F-94F5596C5653}"/>
              </a:ext>
            </a:extLst>
          </p:cNvPr>
          <p:cNvSpPr>
            <a:spLocks noGrp="1"/>
          </p:cNvSpPr>
          <p:nvPr>
            <p:ph type="title" hasCustomPrompt="1"/>
          </p:nvPr>
        </p:nvSpPr>
        <p:spPr>
          <a:xfrm>
            <a:off x="4989095" y="190574"/>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120719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C4290B-557A-D199-A7F4-C65A5BF86200}"/>
              </a:ext>
            </a:extLst>
          </p:cNvPr>
          <p:cNvSpPr>
            <a:spLocks noGrp="1" noRot="1" noMove="1" noResize="1" noEditPoints="1" noAdjustHandles="1" noChangeArrowheads="1" noChangeShapeType="1"/>
          </p:cNvSpPr>
          <p:nvPr userDrawn="1"/>
        </p:nvSpPr>
        <p:spPr>
          <a:xfrm>
            <a:off x="0" y="0"/>
            <a:ext cx="12192000" cy="6858000"/>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177DB31-584C-F961-EECA-F40DA4C22230}"/>
              </a:ext>
            </a:extLst>
          </p:cNvPr>
          <p:cNvPicPr>
            <a:picLocks noChangeAspect="1"/>
          </p:cNvPicPr>
          <p:nvPr userDrawn="1"/>
        </p:nvPicPr>
        <p:blipFill>
          <a:blip r:embed="rId2"/>
          <a:stretch>
            <a:fillRect/>
          </a:stretch>
        </p:blipFill>
        <p:spPr>
          <a:xfrm>
            <a:off x="12366251" y="0"/>
            <a:ext cx="1228725" cy="2300251"/>
          </a:xfrm>
          <a:prstGeom prst="rect">
            <a:avLst/>
          </a:prstGeom>
        </p:spPr>
      </p:pic>
      <p:sp>
        <p:nvSpPr>
          <p:cNvPr id="12" name="Title 16">
            <a:extLst>
              <a:ext uri="{FF2B5EF4-FFF2-40B4-BE49-F238E27FC236}">
                <a16:creationId xmlns:a16="http://schemas.microsoft.com/office/drawing/2014/main" id="{B7EB6ED2-F320-FC96-E5FF-F07433FF3648}"/>
              </a:ext>
            </a:extLst>
          </p:cNvPr>
          <p:cNvSpPr>
            <a:spLocks noGrp="1"/>
          </p:cNvSpPr>
          <p:nvPr>
            <p:ph type="title" hasCustomPrompt="1"/>
          </p:nvPr>
        </p:nvSpPr>
        <p:spPr>
          <a:xfrm>
            <a:off x="269689" y="3107771"/>
            <a:ext cx="5167391" cy="642458"/>
          </a:xfrm>
        </p:spPr>
        <p:txBody>
          <a:bodyPr>
            <a:noAutofit/>
          </a:bodyPr>
          <a:lstStyle>
            <a:lvl1pPr>
              <a:defRPr sz="3600" b="1">
                <a:solidFill>
                  <a:schemeClr val="bg1"/>
                </a:solidFill>
                <a:latin typeface="Arial" panose="020B0604020202020204" pitchFamily="34" charset="0"/>
                <a:cs typeface="Arial" panose="020B0604020202020204" pitchFamily="34" charset="0"/>
              </a:defRPr>
            </a:lvl1pPr>
          </a:lstStyle>
          <a:p>
            <a:r>
              <a:rPr lang="en-GB" dirty="0"/>
              <a:t>Thank you</a:t>
            </a:r>
            <a:endParaRPr lang="en-US" dirty="0"/>
          </a:p>
        </p:txBody>
      </p:sp>
    </p:spTree>
    <p:extLst>
      <p:ext uri="{BB962C8B-B14F-4D97-AF65-F5344CB8AC3E}">
        <p14:creationId xmlns:p14="http://schemas.microsoft.com/office/powerpoint/2010/main" val="1124324554"/>
      </p:ext>
    </p:extLst>
  </p:cSld>
  <p:clrMapOvr>
    <a:masterClrMapping/>
  </p:clrMapOvr>
  <p:extLst>
    <p:ext uri="{DCECCB84-F9BA-43D5-87BE-67443E8EF086}">
      <p15:sldGuideLst xmlns:p15="http://schemas.microsoft.com/office/powerpoint/2012/main">
        <p15:guide id="1" pos="234">
          <p15:clr>
            <a:srgbClr val="FBAE40"/>
          </p15:clr>
        </p15:guide>
        <p15:guide id="2" pos="7446">
          <p15:clr>
            <a:srgbClr val="FBAE40"/>
          </p15:clr>
        </p15:guide>
        <p15:guide id="3" orient="horz" pos="686">
          <p15:clr>
            <a:srgbClr val="FBAE40"/>
          </p15:clr>
        </p15:guide>
        <p15:guide id="4" orient="horz" pos="397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2003572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9" name="Picture 8" descr="A white and grey background&#10;&#10;Description automatically generated">
            <a:extLst>
              <a:ext uri="{FF2B5EF4-FFF2-40B4-BE49-F238E27FC236}">
                <a16:creationId xmlns:a16="http://schemas.microsoft.com/office/drawing/2014/main" id="{31C34754-8097-DFCB-A43A-4964806324D2}"/>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0" y="0"/>
            <a:ext cx="12192000" cy="6858000"/>
          </a:xfrm>
          <a:prstGeom prst="rect">
            <a:avLst/>
          </a:prstGeom>
        </p:spPr>
      </p:pic>
      <p:sp>
        <p:nvSpPr>
          <p:cNvPr id="14" name="Title 1">
            <a:extLst>
              <a:ext uri="{FF2B5EF4-FFF2-40B4-BE49-F238E27FC236}">
                <a16:creationId xmlns:a16="http://schemas.microsoft.com/office/drawing/2014/main" id="{C51D7EE8-AD6A-4D7D-890F-BC991DD11EE6}"/>
              </a:ext>
            </a:extLst>
          </p:cNvPr>
          <p:cNvSpPr>
            <a:spLocks noGrp="1"/>
          </p:cNvSpPr>
          <p:nvPr>
            <p:ph type="title" hasCustomPrompt="1"/>
          </p:nvPr>
        </p:nvSpPr>
        <p:spPr>
          <a:xfrm>
            <a:off x="266842" y="206478"/>
            <a:ext cx="11651228" cy="1007767"/>
          </a:xfrm>
        </p:spPr>
        <p:txBody>
          <a:bodyPr lIns="0" tIns="0" rIns="0" bIns="0">
            <a:normAutofit/>
          </a:bodyPr>
          <a:lstStyle>
            <a:lvl1pPr>
              <a:defRPr sz="4800"/>
            </a:lvl1pPr>
          </a:lstStyle>
          <a:p>
            <a:pPr algn="r"/>
            <a:r>
              <a:rPr lang="ar-AE" sz="4400" b="1" dirty="0">
                <a:solidFill>
                  <a:srgbClr val="1F2944"/>
                </a:solidFill>
                <a:effectLst/>
                <a:latin typeface="Tahoma" panose="020B0604030504040204" pitchFamily="34" charset="0"/>
                <a:ea typeface="Tahoma" panose="020B0604030504040204" pitchFamily="34" charset="0"/>
                <a:cs typeface="Tahoma" panose="020B0604030504040204" pitchFamily="34" charset="0"/>
              </a:rPr>
              <a:t>عنوان 1</a:t>
            </a:r>
            <a:endParaRPr lang="ar-AE" sz="4400" dirty="0">
              <a:solidFill>
                <a:srgbClr val="1F2944"/>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828784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A close-up of a skyscraper&#10;&#10;Description automatically generated">
            <a:extLst>
              <a:ext uri="{FF2B5EF4-FFF2-40B4-BE49-F238E27FC236}">
                <a16:creationId xmlns:a16="http://schemas.microsoft.com/office/drawing/2014/main" id="{F6FEE0E8-CD59-5EEA-7BC3-543EEE5356FD}"/>
              </a:ext>
            </a:extLst>
          </p:cNvPr>
          <p:cNvPicPr>
            <a:picLocks noGrp="1" noRot="1" noChangeAspect="1" noMove="1" noResize="1" noEditPoints="1" noAdjustHandles="1" noChangeArrowheads="1" noChangeShapeType="1" noCrop="1"/>
          </p:cNvPicPr>
          <p:nvPr userDrawn="1"/>
        </p:nvPicPr>
        <p:blipFill>
          <a:blip r:embed="rId2"/>
          <a:srcRect l="50541" t="19344"/>
          <a:stretch/>
        </p:blipFill>
        <p:spPr>
          <a:xfrm>
            <a:off x="-38549" y="1312346"/>
            <a:ext cx="6045582" cy="5545653"/>
          </a:xfrm>
          <a:prstGeom prst="rect">
            <a:avLst/>
          </a:prstGeom>
        </p:spPr>
      </p:pic>
      <p:sp>
        <p:nvSpPr>
          <p:cNvPr id="8" name="Rectangle 7">
            <a:extLst>
              <a:ext uri="{FF2B5EF4-FFF2-40B4-BE49-F238E27FC236}">
                <a16:creationId xmlns:a16="http://schemas.microsoft.com/office/drawing/2014/main" id="{4C8A5C7D-666F-7F21-47DD-379164E61125}"/>
              </a:ext>
            </a:extLst>
          </p:cNvPr>
          <p:cNvSpPr>
            <a:spLocks noGrp="1" noRot="1" noMove="1" noResize="1" noEditPoints="1" noAdjustHandles="1" noChangeArrowheads="1" noChangeShapeType="1"/>
          </p:cNvSpPr>
          <p:nvPr userDrawn="1"/>
        </p:nvSpPr>
        <p:spPr>
          <a:xfrm>
            <a:off x="-38549" y="1"/>
            <a:ext cx="12230549" cy="1330036"/>
          </a:xfrm>
          <a:prstGeom prst="rect">
            <a:avLst/>
          </a:prstGeom>
          <a:solidFill>
            <a:srgbClr val="E9EA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dirty="0"/>
          </a:p>
        </p:txBody>
      </p:sp>
      <p:sp>
        <p:nvSpPr>
          <p:cNvPr id="9" name="Rectangle 8">
            <a:extLst>
              <a:ext uri="{FF2B5EF4-FFF2-40B4-BE49-F238E27FC236}">
                <a16:creationId xmlns:a16="http://schemas.microsoft.com/office/drawing/2014/main" id="{570E3AFD-3571-6656-1E48-119DBA06E421}"/>
              </a:ext>
            </a:extLst>
          </p:cNvPr>
          <p:cNvSpPr>
            <a:spLocks noGrp="1" noRot="1" noMove="1" noResize="1" noEditPoints="1" noAdjustHandles="1" noChangeArrowheads="1" noChangeShapeType="1"/>
          </p:cNvSpPr>
          <p:nvPr userDrawn="1"/>
        </p:nvSpPr>
        <p:spPr>
          <a:xfrm>
            <a:off x="6015987" y="1330037"/>
            <a:ext cx="6176013" cy="5545653"/>
          </a:xfrm>
          <a:prstGeom prst="rect">
            <a:avLst/>
          </a:prstGeom>
          <a:solidFill>
            <a:srgbClr val="DEDF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E" dirty="0"/>
              <a:t> </a:t>
            </a:r>
          </a:p>
        </p:txBody>
      </p:sp>
      <p:pic>
        <p:nvPicPr>
          <p:cNvPr id="10" name="Picture 9">
            <a:extLst>
              <a:ext uri="{FF2B5EF4-FFF2-40B4-BE49-F238E27FC236}">
                <a16:creationId xmlns:a16="http://schemas.microsoft.com/office/drawing/2014/main" id="{6D6B3A1F-2FF5-93F7-AA6B-59823BD61326}"/>
              </a:ext>
            </a:extLst>
          </p:cNvPr>
          <p:cNvPicPr>
            <a:picLocks noChangeAspect="1"/>
          </p:cNvPicPr>
          <p:nvPr userDrawn="1"/>
        </p:nvPicPr>
        <p:blipFill>
          <a:blip r:embed="rId3"/>
          <a:stretch>
            <a:fillRect/>
          </a:stretch>
        </p:blipFill>
        <p:spPr>
          <a:xfrm>
            <a:off x="9067800" y="367402"/>
            <a:ext cx="2760817" cy="748259"/>
          </a:xfrm>
          <a:prstGeom prst="rect">
            <a:avLst/>
          </a:prstGeom>
        </p:spPr>
      </p:pic>
      <p:sp>
        <p:nvSpPr>
          <p:cNvPr id="11" name="Title 1">
            <a:extLst>
              <a:ext uri="{FF2B5EF4-FFF2-40B4-BE49-F238E27FC236}">
                <a16:creationId xmlns:a16="http://schemas.microsoft.com/office/drawing/2014/main" id="{2D6C0C94-EB69-4758-F18C-6F18636A0DE8}"/>
              </a:ext>
            </a:extLst>
          </p:cNvPr>
          <p:cNvSpPr>
            <a:spLocks noGrp="1"/>
          </p:cNvSpPr>
          <p:nvPr>
            <p:ph type="title" hasCustomPrompt="1"/>
          </p:nvPr>
        </p:nvSpPr>
        <p:spPr>
          <a:xfrm>
            <a:off x="6096000" y="3528391"/>
            <a:ext cx="5732616" cy="1034084"/>
          </a:xfrm>
        </p:spPr>
        <p:txBody>
          <a:bodyPr anchor="b"/>
          <a:lstStyle>
            <a:lvl1pPr algn="r">
              <a:defRPr sz="6000"/>
            </a:lvl1pPr>
          </a:lstStyle>
          <a:p>
            <a:r>
              <a:rPr lang="ar-AE" sz="6000" b="1" dirty="0">
                <a:solidFill>
                  <a:srgbClr val="1F2944"/>
                </a:solidFill>
                <a:effectLst/>
                <a:latin typeface="Tahoma" panose="020B0604030504040204" pitchFamily="34" charset="0"/>
                <a:ea typeface="Tahoma" panose="020B0604030504040204" pitchFamily="34" charset="0"/>
                <a:cs typeface="Tahoma" panose="020B0604030504040204" pitchFamily="34" charset="0"/>
              </a:rPr>
              <a:t>عنوان</a:t>
            </a:r>
            <a:endParaRPr lang="en-AE"/>
          </a:p>
        </p:txBody>
      </p:sp>
      <p:sp>
        <p:nvSpPr>
          <p:cNvPr id="13" name="Text Placeholder 2">
            <a:extLst>
              <a:ext uri="{FF2B5EF4-FFF2-40B4-BE49-F238E27FC236}">
                <a16:creationId xmlns:a16="http://schemas.microsoft.com/office/drawing/2014/main" id="{A3108555-7FE0-35A1-013A-2BFBB4380104}"/>
              </a:ext>
            </a:extLst>
          </p:cNvPr>
          <p:cNvSpPr>
            <a:spLocks noGrp="1"/>
          </p:cNvSpPr>
          <p:nvPr>
            <p:ph type="body" idx="1" hasCustomPrompt="1"/>
          </p:nvPr>
        </p:nvSpPr>
        <p:spPr>
          <a:xfrm>
            <a:off x="6095998" y="4589464"/>
            <a:ext cx="5732617" cy="539128"/>
          </a:xfrm>
        </p:spPr>
        <p:txBody>
          <a:bodyPr/>
          <a:lstStyle>
            <a:lvl1pPr marL="0" indent="0" algn="r">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ar-AE" sz="2400" dirty="0">
                <a:solidFill>
                  <a:srgbClr val="91B5BB"/>
                </a:solidFill>
                <a:effectLst/>
                <a:latin typeface="Tahoma" panose="020B0604030504040204" pitchFamily="34" charset="0"/>
                <a:ea typeface="Tahoma" panose="020B0604030504040204" pitchFamily="34" charset="0"/>
                <a:cs typeface="Tahoma" panose="020B0604030504040204" pitchFamily="34" charset="0"/>
              </a:rPr>
              <a:t>العنوان الفرعي</a:t>
            </a:r>
            <a:endParaRPr lang="en-US" dirty="0"/>
          </a:p>
        </p:txBody>
      </p:sp>
    </p:spTree>
    <p:extLst>
      <p:ext uri="{BB962C8B-B14F-4D97-AF65-F5344CB8AC3E}">
        <p14:creationId xmlns:p14="http://schemas.microsoft.com/office/powerpoint/2010/main" val="35420411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7DDD761-C99C-45F9-F983-CAC17BB691C8}"/>
              </a:ext>
            </a:extLst>
          </p:cNvPr>
          <p:cNvSpPr>
            <a:spLocks noGrp="1" noRot="1" noMove="1" noResize="1" noEditPoints="1" noAdjustHandles="1" noChangeArrowheads="1" noChangeShapeType="1"/>
          </p:cNvSpPr>
          <p:nvPr userDrawn="1"/>
        </p:nvSpPr>
        <p:spPr>
          <a:xfrm>
            <a:off x="6093912" y="0"/>
            <a:ext cx="6096000" cy="6858000"/>
          </a:xfrm>
          <a:prstGeom prst="rect">
            <a:avLst/>
          </a:prstGeom>
          <a:solidFill>
            <a:srgbClr val="4149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AE"/>
          </a:p>
        </p:txBody>
      </p:sp>
      <p:pic>
        <p:nvPicPr>
          <p:cNvPr id="11" name="Picture 10" descr="A city skyline with a few tall buildings&#10;&#10;Description automatically generated with medium confidence">
            <a:extLst>
              <a:ext uri="{FF2B5EF4-FFF2-40B4-BE49-F238E27FC236}">
                <a16:creationId xmlns:a16="http://schemas.microsoft.com/office/drawing/2014/main" id="{646DDDF6-89A6-3953-2563-6298E3AD70ED}"/>
              </a:ext>
            </a:extLst>
          </p:cNvPr>
          <p:cNvPicPr>
            <a:picLocks noGrp="1" noRot="1" noChangeAspect="1" noMove="1" noResize="1" noEditPoints="1" noAdjustHandles="1" noChangeArrowheads="1" noChangeShapeType="1" noCrop="1"/>
          </p:cNvPicPr>
          <p:nvPr userDrawn="1"/>
        </p:nvPicPr>
        <p:blipFill>
          <a:blip r:embed="rId2"/>
          <a:srcRect l="50000"/>
          <a:stretch/>
        </p:blipFill>
        <p:spPr>
          <a:xfrm>
            <a:off x="0" y="0"/>
            <a:ext cx="6096000" cy="6858000"/>
          </a:xfrm>
          <a:prstGeom prst="rect">
            <a:avLst/>
          </a:prstGeom>
        </p:spPr>
      </p:pic>
      <p:sp>
        <p:nvSpPr>
          <p:cNvPr id="12" name="Title 1">
            <a:extLst>
              <a:ext uri="{FF2B5EF4-FFF2-40B4-BE49-F238E27FC236}">
                <a16:creationId xmlns:a16="http://schemas.microsoft.com/office/drawing/2014/main" id="{9B5AEBA3-427D-9A57-6B02-2FB97F5405F3}"/>
              </a:ext>
            </a:extLst>
          </p:cNvPr>
          <p:cNvSpPr>
            <a:spLocks noGrp="1"/>
          </p:cNvSpPr>
          <p:nvPr>
            <p:ph type="title" hasCustomPrompt="1"/>
          </p:nvPr>
        </p:nvSpPr>
        <p:spPr>
          <a:xfrm>
            <a:off x="6298323" y="318261"/>
            <a:ext cx="5621372" cy="804863"/>
          </a:xfrm>
        </p:spPr>
        <p:txBody>
          <a:bodyPr lIns="0" tIns="0" rIns="0" bIns="0" anchor="b">
            <a:normAutofit/>
          </a:bodyPr>
          <a:lstStyle>
            <a:lvl1pPr algn="r">
              <a:defRPr sz="7200"/>
            </a:lvl1pPr>
          </a:lstStyle>
          <a:p>
            <a:pPr algn="r" rtl="1"/>
            <a:r>
              <a:rPr lang="ar-AE" sz="60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محتويات</a:t>
            </a:r>
            <a:endParaRPr lang="ar-AE" sz="60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6" name="Text Placeholder 2">
            <a:extLst>
              <a:ext uri="{FF2B5EF4-FFF2-40B4-BE49-F238E27FC236}">
                <a16:creationId xmlns:a16="http://schemas.microsoft.com/office/drawing/2014/main" id="{9BF3CE44-2E9A-9218-B36A-AB6B380AEAD5}"/>
              </a:ext>
            </a:extLst>
          </p:cNvPr>
          <p:cNvSpPr>
            <a:spLocks noGrp="1"/>
          </p:cNvSpPr>
          <p:nvPr>
            <p:ph idx="10" hasCustomPrompt="1"/>
          </p:nvPr>
        </p:nvSpPr>
        <p:spPr>
          <a:xfrm>
            <a:off x="6298323" y="1600407"/>
            <a:ext cx="5621372" cy="4351338"/>
          </a:xfrm>
          <a:prstGeom prst="rect">
            <a:avLst/>
          </a:prstGeom>
        </p:spPr>
        <p:txBody>
          <a:bodyPr vert="horz" lIns="0" tIns="0" rIns="0" bIns="0" rtlCol="0">
            <a:normAutofit/>
          </a:bodyPr>
          <a:lstStyle>
            <a:lvl1pPr marL="0" indent="0" algn="r" rtl="1">
              <a:buNone/>
              <a:defRPr sz="3600"/>
            </a:lvl1pPr>
          </a:lstStyle>
          <a:p>
            <a:pPr algn="r"/>
            <a:r>
              <a:rPr lang="ar-AE" sz="28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عنوان 1 </a:t>
            </a:r>
            <a:endParaRPr lang="ar-AE"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algn="r"/>
            <a:r>
              <a:rPr lang="ar-AE" sz="28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عنوان 2 </a:t>
            </a:r>
            <a:endParaRPr lang="ar-AE"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algn="r"/>
            <a:r>
              <a:rPr lang="ar-AE" sz="28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عنوان 3 </a:t>
            </a:r>
            <a:endParaRPr lang="ar-AE"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algn="r"/>
            <a:r>
              <a:rPr lang="ar-AE" sz="28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عنوان 4 </a:t>
            </a:r>
            <a:endParaRPr lang="ar-AE"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p>
            <a:pPr algn="r"/>
            <a:r>
              <a:rPr lang="ar-AE" sz="2800" b="1" dirty="0">
                <a:solidFill>
                  <a:schemeClr val="bg1"/>
                </a:solidFill>
                <a:effectLst/>
                <a:latin typeface="Tahoma" panose="020B0604030504040204" pitchFamily="34" charset="0"/>
                <a:ea typeface="Tahoma" panose="020B0604030504040204" pitchFamily="34" charset="0"/>
                <a:cs typeface="Tahoma" panose="020B0604030504040204" pitchFamily="34" charset="0"/>
              </a:rPr>
              <a:t>عنوان 5 </a:t>
            </a:r>
            <a:endParaRPr lang="ar-AE" sz="28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594096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A29549-0F2D-27B1-DF7C-AB5EE164C4C9}"/>
              </a:ext>
            </a:extLst>
          </p:cNvPr>
          <p:cNvSpPr/>
          <p:nvPr userDrawn="1"/>
        </p:nvSpPr>
        <p:spPr>
          <a:xfrm>
            <a:off x="0" y="-1"/>
            <a:ext cx="4083424" cy="6858001"/>
          </a:xfrm>
          <a:prstGeom prst="rect">
            <a:avLst/>
          </a:prstGeom>
          <a:solidFill>
            <a:srgbClr val="F4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AE"/>
          </a:p>
        </p:txBody>
      </p:sp>
      <p:sp>
        <p:nvSpPr>
          <p:cNvPr id="2" name="Rectangle 1">
            <a:extLst>
              <a:ext uri="{FF2B5EF4-FFF2-40B4-BE49-F238E27FC236}">
                <a16:creationId xmlns:a16="http://schemas.microsoft.com/office/drawing/2014/main" id="{9B48ED93-2D50-546E-C3EA-667151E5C7CB}"/>
              </a:ext>
            </a:extLst>
          </p:cNvPr>
          <p:cNvSpPr>
            <a:spLocks noGrp="1" noRot="1" noMove="1" noResize="1" noEditPoints="1" noAdjustHandles="1" noChangeArrowheads="1" noChangeShapeType="1"/>
          </p:cNvSpPr>
          <p:nvPr userDrawn="1"/>
        </p:nvSpPr>
        <p:spPr>
          <a:xfrm>
            <a:off x="0" y="0"/>
            <a:ext cx="4083424" cy="6858001"/>
          </a:xfrm>
          <a:prstGeom prst="rect">
            <a:avLst/>
          </a:prstGeom>
          <a:solidFill>
            <a:srgbClr val="F4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a:p>
        </p:txBody>
      </p:sp>
      <p:sp>
        <p:nvSpPr>
          <p:cNvPr id="3" name="Title 1">
            <a:extLst>
              <a:ext uri="{FF2B5EF4-FFF2-40B4-BE49-F238E27FC236}">
                <a16:creationId xmlns:a16="http://schemas.microsoft.com/office/drawing/2014/main" id="{B8E2976A-A6E4-021D-7E1A-7995CE63E0D4}"/>
              </a:ext>
            </a:extLst>
          </p:cNvPr>
          <p:cNvSpPr>
            <a:spLocks noGrp="1"/>
          </p:cNvSpPr>
          <p:nvPr>
            <p:ph type="title" hasCustomPrompt="1"/>
          </p:nvPr>
        </p:nvSpPr>
        <p:spPr>
          <a:xfrm>
            <a:off x="4989095" y="198525"/>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217603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wo Content">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48ED93-2D50-546E-C3EA-667151E5C7CB}"/>
              </a:ext>
            </a:extLst>
          </p:cNvPr>
          <p:cNvSpPr>
            <a:spLocks/>
          </p:cNvSpPr>
          <p:nvPr userDrawn="1"/>
        </p:nvSpPr>
        <p:spPr>
          <a:xfrm>
            <a:off x="0" y="0"/>
            <a:ext cx="5638800" cy="6858001"/>
          </a:xfrm>
          <a:prstGeom prst="rect">
            <a:avLst/>
          </a:prstGeom>
          <a:solidFill>
            <a:srgbClr val="F4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a:p>
        </p:txBody>
      </p:sp>
      <p:sp>
        <p:nvSpPr>
          <p:cNvPr id="9" name="Title 1">
            <a:extLst>
              <a:ext uri="{FF2B5EF4-FFF2-40B4-BE49-F238E27FC236}">
                <a16:creationId xmlns:a16="http://schemas.microsoft.com/office/drawing/2014/main" id="{96808BCC-FA0C-115C-859F-94F5596C5653}"/>
              </a:ext>
            </a:extLst>
          </p:cNvPr>
          <p:cNvSpPr>
            <a:spLocks noGrp="1"/>
          </p:cNvSpPr>
          <p:nvPr>
            <p:ph type="title" hasCustomPrompt="1"/>
          </p:nvPr>
        </p:nvSpPr>
        <p:spPr>
          <a:xfrm>
            <a:off x="4989095" y="198525"/>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14135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Two Content">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6808BCC-FA0C-115C-859F-94F5596C5653}"/>
              </a:ext>
            </a:extLst>
          </p:cNvPr>
          <p:cNvSpPr>
            <a:spLocks noGrp="1"/>
          </p:cNvSpPr>
          <p:nvPr>
            <p:ph type="title" hasCustomPrompt="1"/>
          </p:nvPr>
        </p:nvSpPr>
        <p:spPr>
          <a:xfrm>
            <a:off x="4989095" y="190574"/>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1501028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pic>
        <p:nvPicPr>
          <p:cNvPr id="10" name="Picture 9" descr="A city skyline with tall buildings&#10;&#10;Description automatically generated">
            <a:extLst>
              <a:ext uri="{FF2B5EF4-FFF2-40B4-BE49-F238E27FC236}">
                <a16:creationId xmlns:a16="http://schemas.microsoft.com/office/drawing/2014/main" id="{33C9F987-F9E8-1AF7-C29E-2F98F9A84370}"/>
              </a:ext>
            </a:extLst>
          </p:cNvPr>
          <p:cNvPicPr>
            <a:picLocks noGrp="1" noRot="1" noMove="1" noResize="1" noEditPoints="1" noAdjustHandles="1" noChangeArrowheads="1" noChangeShapeType="1" noCrop="1"/>
          </p:cNvPicPr>
          <p:nvPr userDrawn="1"/>
        </p:nvPicPr>
        <p:blipFill>
          <a:blip r:embed="rId2"/>
          <a:stretch>
            <a:fillRect/>
          </a:stretch>
        </p:blipFill>
        <p:spPr>
          <a:xfrm>
            <a:off x="0" y="8586"/>
            <a:ext cx="12192000" cy="6886937"/>
          </a:xfrm>
          <a:prstGeom prst="rect">
            <a:avLst/>
          </a:prstGeom>
        </p:spPr>
      </p:pic>
      <p:sp>
        <p:nvSpPr>
          <p:cNvPr id="12" name="Rectangle 11">
            <a:extLst>
              <a:ext uri="{FF2B5EF4-FFF2-40B4-BE49-F238E27FC236}">
                <a16:creationId xmlns:a16="http://schemas.microsoft.com/office/drawing/2014/main" id="{F8A21075-4C60-EC0B-4C0C-946B3DDA2EF5}"/>
              </a:ext>
            </a:extLst>
          </p:cNvPr>
          <p:cNvSpPr/>
          <p:nvPr userDrawn="1"/>
        </p:nvSpPr>
        <p:spPr>
          <a:xfrm>
            <a:off x="350833" y="2279896"/>
            <a:ext cx="3623974" cy="2344317"/>
          </a:xfrm>
          <a:prstGeom prst="rect">
            <a:avLst/>
          </a:prstGeom>
          <a:solidFill>
            <a:srgbClr val="F4F8F8">
              <a:alpha val="81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AE"/>
          </a:p>
        </p:txBody>
      </p:sp>
      <p:sp>
        <p:nvSpPr>
          <p:cNvPr id="13" name="Rectangle 12">
            <a:extLst>
              <a:ext uri="{FF2B5EF4-FFF2-40B4-BE49-F238E27FC236}">
                <a16:creationId xmlns:a16="http://schemas.microsoft.com/office/drawing/2014/main" id="{A986AB27-11A9-E1C7-E0F6-634D8F14663E}"/>
              </a:ext>
            </a:extLst>
          </p:cNvPr>
          <p:cNvSpPr/>
          <p:nvPr userDrawn="1"/>
        </p:nvSpPr>
        <p:spPr>
          <a:xfrm>
            <a:off x="4342606" y="2279896"/>
            <a:ext cx="3623974" cy="2344317"/>
          </a:xfrm>
          <a:prstGeom prst="rect">
            <a:avLst/>
          </a:prstGeom>
          <a:solidFill>
            <a:srgbClr val="F4F8F8">
              <a:alpha val="81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a:p>
        </p:txBody>
      </p:sp>
      <p:sp>
        <p:nvSpPr>
          <p:cNvPr id="14" name="Rectangle 13">
            <a:extLst>
              <a:ext uri="{FF2B5EF4-FFF2-40B4-BE49-F238E27FC236}">
                <a16:creationId xmlns:a16="http://schemas.microsoft.com/office/drawing/2014/main" id="{C02BD41F-116E-B909-34F0-966AB8DD7C87}"/>
              </a:ext>
            </a:extLst>
          </p:cNvPr>
          <p:cNvSpPr/>
          <p:nvPr userDrawn="1"/>
        </p:nvSpPr>
        <p:spPr>
          <a:xfrm>
            <a:off x="8222106" y="2279896"/>
            <a:ext cx="3623974" cy="2344317"/>
          </a:xfrm>
          <a:prstGeom prst="rect">
            <a:avLst/>
          </a:prstGeom>
          <a:solidFill>
            <a:srgbClr val="F4F8F8">
              <a:alpha val="81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a:p>
        </p:txBody>
      </p:sp>
      <p:sp>
        <p:nvSpPr>
          <p:cNvPr id="2" name="Title 1">
            <a:extLst>
              <a:ext uri="{FF2B5EF4-FFF2-40B4-BE49-F238E27FC236}">
                <a16:creationId xmlns:a16="http://schemas.microsoft.com/office/drawing/2014/main" id="{DAAFEAED-6840-8BBA-D8B8-A7ED545504DC}"/>
              </a:ext>
            </a:extLst>
          </p:cNvPr>
          <p:cNvSpPr>
            <a:spLocks noGrp="1"/>
          </p:cNvSpPr>
          <p:nvPr>
            <p:ph type="title" hasCustomPrompt="1"/>
          </p:nvPr>
        </p:nvSpPr>
        <p:spPr>
          <a:xfrm>
            <a:off x="4989095" y="198525"/>
            <a:ext cx="6928974"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230906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D9595F4-4841-155B-CAFC-1AD44A39799E}"/>
              </a:ext>
            </a:extLst>
          </p:cNvPr>
          <p:cNvSpPr>
            <a:spLocks noGrp="1" noRot="1" noMove="1" noResize="1" noEditPoints="1" noAdjustHandles="1" noChangeArrowheads="1" noChangeShapeType="1"/>
          </p:cNvSpPr>
          <p:nvPr userDrawn="1"/>
        </p:nvSpPr>
        <p:spPr>
          <a:xfrm>
            <a:off x="6096000" y="0"/>
            <a:ext cx="6093912" cy="6858000"/>
          </a:xfrm>
          <a:prstGeom prst="rect">
            <a:avLst/>
          </a:prstGeom>
          <a:solidFill>
            <a:srgbClr val="4149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AE"/>
          </a:p>
        </p:txBody>
      </p:sp>
      <p:sp>
        <p:nvSpPr>
          <p:cNvPr id="9" name="Rectangle 8">
            <a:extLst>
              <a:ext uri="{FF2B5EF4-FFF2-40B4-BE49-F238E27FC236}">
                <a16:creationId xmlns:a16="http://schemas.microsoft.com/office/drawing/2014/main" id="{5B5845EB-BBC3-C397-F70F-7DE1A72E5089}"/>
              </a:ext>
            </a:extLst>
          </p:cNvPr>
          <p:cNvSpPr>
            <a:spLocks noGrp="1" noRot="1" noMove="1" noResize="1" noEditPoints="1" noAdjustHandles="1" noChangeArrowheads="1" noChangeShapeType="1"/>
          </p:cNvSpPr>
          <p:nvPr userDrawn="1"/>
        </p:nvSpPr>
        <p:spPr>
          <a:xfrm>
            <a:off x="0" y="0"/>
            <a:ext cx="6096000" cy="6858000"/>
          </a:xfrm>
          <a:prstGeom prst="rect">
            <a:avLst/>
          </a:prstGeom>
          <a:solidFill>
            <a:srgbClr val="DEDF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b="0"/>
          </a:p>
        </p:txBody>
      </p:sp>
      <p:sp>
        <p:nvSpPr>
          <p:cNvPr id="12" name="Title 1">
            <a:extLst>
              <a:ext uri="{FF2B5EF4-FFF2-40B4-BE49-F238E27FC236}">
                <a16:creationId xmlns:a16="http://schemas.microsoft.com/office/drawing/2014/main" id="{91D6C881-A5C1-FC1F-BE64-A47899D5F3C8}"/>
              </a:ext>
            </a:extLst>
          </p:cNvPr>
          <p:cNvSpPr>
            <a:spLocks noGrp="1"/>
          </p:cNvSpPr>
          <p:nvPr>
            <p:ph type="title" hasCustomPrompt="1"/>
          </p:nvPr>
        </p:nvSpPr>
        <p:spPr>
          <a:xfrm>
            <a:off x="6360459" y="214430"/>
            <a:ext cx="5557610" cy="1007767"/>
          </a:xfrm>
        </p:spPr>
        <p:txBody>
          <a:bodyPr lIns="0" tIns="0" rIns="0" bIns="0">
            <a:normAutofit/>
          </a:bodyPr>
          <a:lstStyle>
            <a:lvl1pPr algn="r" rtl="1">
              <a:defRPr sz="4800">
                <a:solidFill>
                  <a:schemeClr val="bg1"/>
                </a:solidFill>
              </a:defRPr>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a:t>
            </a:r>
            <a:r>
              <a:rPr lang="en-US"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2</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767691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8744E2F-AC1F-F92F-9890-62DBD351E448}"/>
              </a:ext>
            </a:extLst>
          </p:cNvPr>
          <p:cNvSpPr>
            <a:spLocks noGrp="1" noRot="1" noMove="1" noResize="1" noEditPoints="1" noAdjustHandles="1" noChangeArrowheads="1" noChangeShapeType="1"/>
          </p:cNvSpPr>
          <p:nvPr userDrawn="1"/>
        </p:nvSpPr>
        <p:spPr>
          <a:xfrm>
            <a:off x="0" y="0"/>
            <a:ext cx="4083424" cy="6858001"/>
          </a:xfrm>
          <a:prstGeom prst="rect">
            <a:avLst/>
          </a:prstGeom>
          <a:solidFill>
            <a:srgbClr val="A6A9B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a:p>
        </p:txBody>
      </p:sp>
      <p:sp>
        <p:nvSpPr>
          <p:cNvPr id="7" name="Title 1">
            <a:extLst>
              <a:ext uri="{FF2B5EF4-FFF2-40B4-BE49-F238E27FC236}">
                <a16:creationId xmlns:a16="http://schemas.microsoft.com/office/drawing/2014/main" id="{55308E12-D82C-55BA-3A41-7C90126A65EB}"/>
              </a:ext>
            </a:extLst>
          </p:cNvPr>
          <p:cNvSpPr>
            <a:spLocks noGrp="1"/>
          </p:cNvSpPr>
          <p:nvPr>
            <p:ph type="title" hasCustomPrompt="1"/>
          </p:nvPr>
        </p:nvSpPr>
        <p:spPr>
          <a:xfrm>
            <a:off x="6360459" y="246237"/>
            <a:ext cx="5557610" cy="1007767"/>
          </a:xfrm>
        </p:spPr>
        <p:txBody>
          <a:bodyPr lIns="0" tIns="0" rIns="0" bIns="0">
            <a:normAutofit/>
          </a:bodyPr>
          <a:lstStyle>
            <a:lvl1pPr>
              <a:defRPr sz="4800"/>
            </a:lvl1pPr>
          </a:lstStyle>
          <a:p>
            <a:pPr algn="r"/>
            <a:r>
              <a:rPr lang="ar-AE" sz="4400" b="1" dirty="0">
                <a:solidFill>
                  <a:srgbClr val="91B5BB"/>
                </a:solidFill>
                <a:effectLst/>
                <a:latin typeface="Tahoma" panose="020B0604030504040204" pitchFamily="34" charset="0"/>
                <a:ea typeface="Tahoma" panose="020B0604030504040204" pitchFamily="34" charset="0"/>
                <a:cs typeface="Tahoma" panose="020B0604030504040204" pitchFamily="34" charset="0"/>
              </a:rPr>
              <a:t>عنوان فرعي</a:t>
            </a:r>
            <a:endParaRPr lang="ar-AE" sz="44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361470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00F7EC-781C-744F-A1B9-AB05D6AB5849}" type="datetimeFigureOut">
              <a:rPr lang="en-AE" smtClean="0"/>
              <a:t>17/11/2025</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1010999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00F7EC-781C-744F-A1B9-AB05D6AB5849}" type="datetimeFigureOut">
              <a:rPr lang="en-AE" smtClean="0"/>
              <a:t>17/11/2025</a:t>
            </a:fld>
            <a:endParaRPr lang="en-AE"/>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1458429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0F7EC-781C-744F-A1B9-AB05D6AB5849}" type="datetimeFigureOut">
              <a:rPr lang="en-AE" smtClean="0"/>
              <a:t>17/11/2025</a:t>
            </a:fld>
            <a:endParaRPr lang="en-AE"/>
          </a:p>
        </p:txBody>
      </p:sp>
      <p:sp>
        <p:nvSpPr>
          <p:cNvPr id="8" name="Footer Placeholder 7"/>
          <p:cNvSpPr>
            <a:spLocks noGrp="1"/>
          </p:cNvSpPr>
          <p:nvPr>
            <p:ph type="ftr" sz="quarter" idx="11"/>
          </p:nvPr>
        </p:nvSpPr>
        <p:spPr/>
        <p:txBody>
          <a:bodyPr/>
          <a:lstStyle/>
          <a:p>
            <a:endParaRPr lang="en-AE"/>
          </a:p>
        </p:txBody>
      </p:sp>
      <p:sp>
        <p:nvSpPr>
          <p:cNvPr id="9" name="Slide Number Placeholder 8"/>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1381583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
        <p:nvSpPr>
          <p:cNvPr id="6" name="Rectangle 5">
            <a:extLst>
              <a:ext uri="{FF2B5EF4-FFF2-40B4-BE49-F238E27FC236}">
                <a16:creationId xmlns:a16="http://schemas.microsoft.com/office/drawing/2014/main" id="{E8890384-E4B1-49C6-029E-D233083B8AF7}"/>
              </a:ext>
            </a:extLst>
          </p:cNvPr>
          <p:cNvSpPr/>
          <p:nvPr userDrawn="1"/>
        </p:nvSpPr>
        <p:spPr>
          <a:xfrm>
            <a:off x="6096000" y="0"/>
            <a:ext cx="6093912" cy="6858000"/>
          </a:xfrm>
          <a:prstGeom prst="rect">
            <a:avLst/>
          </a:prstGeom>
          <a:solidFill>
            <a:srgbClr val="4149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AE"/>
          </a:p>
        </p:txBody>
      </p:sp>
      <p:sp>
        <p:nvSpPr>
          <p:cNvPr id="7" name="Rectangle 6">
            <a:extLst>
              <a:ext uri="{FF2B5EF4-FFF2-40B4-BE49-F238E27FC236}">
                <a16:creationId xmlns:a16="http://schemas.microsoft.com/office/drawing/2014/main" id="{CF5450DF-CDF3-44A1-CFBB-B3ED8049FAA0}"/>
              </a:ext>
            </a:extLst>
          </p:cNvPr>
          <p:cNvSpPr/>
          <p:nvPr userDrawn="1"/>
        </p:nvSpPr>
        <p:spPr>
          <a:xfrm>
            <a:off x="0" y="0"/>
            <a:ext cx="6096000" cy="6858000"/>
          </a:xfrm>
          <a:prstGeom prst="rect">
            <a:avLst/>
          </a:prstGeom>
          <a:solidFill>
            <a:srgbClr val="DEDF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AE" b="0"/>
          </a:p>
        </p:txBody>
      </p:sp>
    </p:spTree>
    <p:extLst>
      <p:ext uri="{BB962C8B-B14F-4D97-AF65-F5344CB8AC3E}">
        <p14:creationId xmlns:p14="http://schemas.microsoft.com/office/powerpoint/2010/main" val="21380922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00F7EC-781C-744F-A1B9-AB05D6AB5849}" type="datetimeFigureOut">
              <a:rPr lang="en-AE" smtClean="0"/>
              <a:t>17/11/2025</a:t>
            </a:fld>
            <a:endParaRPr lang="en-AE"/>
          </a:p>
        </p:txBody>
      </p:sp>
      <p:sp>
        <p:nvSpPr>
          <p:cNvPr id="3" name="Footer Placeholder 2"/>
          <p:cNvSpPr>
            <a:spLocks noGrp="1"/>
          </p:cNvSpPr>
          <p:nvPr>
            <p:ph type="ftr" sz="quarter" idx="11"/>
          </p:nvPr>
        </p:nvSpPr>
        <p:spPr/>
        <p:txBody>
          <a:bodyPr/>
          <a:lstStyle/>
          <a:p>
            <a:endParaRPr lang="en-AE"/>
          </a:p>
        </p:txBody>
      </p:sp>
      <p:sp>
        <p:nvSpPr>
          <p:cNvPr id="4" name="Slide Number Placeholder 3"/>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2708910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0F7EC-781C-744F-A1B9-AB05D6AB5849}" type="datetimeFigureOut">
              <a:rPr lang="en-AE" smtClean="0"/>
              <a:t>17/11/2025</a:t>
            </a:fld>
            <a:endParaRPr lang="en-AE"/>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E581D71E-12F5-6942-9924-410BBDF1EF88}" type="slidenum">
              <a:rPr lang="en-AE" smtClean="0"/>
              <a:t>‹#›</a:t>
            </a:fld>
            <a:endParaRPr lang="en-AE"/>
          </a:p>
        </p:txBody>
      </p:sp>
    </p:spTree>
    <p:extLst>
      <p:ext uri="{BB962C8B-B14F-4D97-AF65-F5344CB8AC3E}">
        <p14:creationId xmlns:p14="http://schemas.microsoft.com/office/powerpoint/2010/main" val="3934874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E581D71E-12F5-6942-9924-410BBDF1EF88}" type="slidenum">
              <a:rPr lang="en-AE" smtClean="0"/>
              <a:t>‹#›</a:t>
            </a:fld>
            <a:endParaRPr lang="en-AE"/>
          </a:p>
        </p:txBody>
      </p:sp>
      <p:sp>
        <p:nvSpPr>
          <p:cNvPr id="5" name="Date Placeholder 4"/>
          <p:cNvSpPr>
            <a:spLocks noGrp="1"/>
          </p:cNvSpPr>
          <p:nvPr>
            <p:ph type="dt" sz="half" idx="10"/>
          </p:nvPr>
        </p:nvSpPr>
        <p:spPr/>
        <p:txBody>
          <a:bodyPr/>
          <a:lstStyle/>
          <a:p>
            <a:fld id="{A000F7EC-781C-744F-A1B9-AB05D6AB5849}" type="datetimeFigureOut">
              <a:rPr lang="en-AE" smtClean="0"/>
              <a:t>17/11/2025</a:t>
            </a:fld>
            <a:endParaRPr lang="en-AE"/>
          </a:p>
        </p:txBody>
      </p:sp>
    </p:spTree>
    <p:extLst>
      <p:ext uri="{BB962C8B-B14F-4D97-AF65-F5344CB8AC3E}">
        <p14:creationId xmlns:p14="http://schemas.microsoft.com/office/powerpoint/2010/main" val="4290269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00F7EC-781C-744F-A1B9-AB05D6AB5849}" type="datetimeFigureOut">
              <a:rPr lang="en-AE" smtClean="0"/>
              <a:t>17/11/2025</a:t>
            </a:fld>
            <a:endParaRPr lang="en-AE"/>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AE"/>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581D71E-12F5-6942-9924-410BBDF1EF88}" type="slidenum">
              <a:rPr lang="en-AE" smtClean="0"/>
              <a:t>‹#›</a:t>
            </a:fld>
            <a:endParaRPr lang="en-AE"/>
          </a:p>
        </p:txBody>
      </p:sp>
    </p:spTree>
    <p:extLst>
      <p:ext uri="{BB962C8B-B14F-4D97-AF65-F5344CB8AC3E}">
        <p14:creationId xmlns:p14="http://schemas.microsoft.com/office/powerpoint/2010/main" val="1653191598"/>
      </p:ext>
    </p:extLst>
  </p:cSld>
  <p:clrMap bg1="lt1" tx1="dk1" bg2="lt2" tx2="dk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677" r:id="rId20"/>
    <p:sldLayoutId id="2147483649" r:id="rId21"/>
    <p:sldLayoutId id="2147483650" r:id="rId22"/>
    <p:sldLayoutId id="2147483652" r:id="rId23"/>
    <p:sldLayoutId id="2147483660" r:id="rId24"/>
    <p:sldLayoutId id="2147483662" r:id="rId25"/>
    <p:sldLayoutId id="2147483653" r:id="rId26"/>
    <p:sldLayoutId id="2147483654" r:id="rId27"/>
    <p:sldLayoutId id="2147483655" r:id="rId2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chart" Target="../charts/chart1.xml"/><Relationship Id="rId1" Type="http://schemas.openxmlformats.org/officeDocument/2006/relationships/slideLayout" Target="../slideLayouts/slideLayout17.xml"/><Relationship Id="rId4" Type="http://schemas.openxmlformats.org/officeDocument/2006/relationships/image" Target="cid:785ccc65-93dd-4f80-b031-229209f412f3@AREP273.PROD.OUTLOOK.COM" TargetMode="Externa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92547-ADD5-B07A-0B5F-1D8E6255AE8B}"/>
              </a:ext>
            </a:extLst>
          </p:cNvPr>
          <p:cNvSpPr>
            <a:spLocks noGrp="1"/>
          </p:cNvSpPr>
          <p:nvPr>
            <p:ph type="ctrTitle"/>
          </p:nvPr>
        </p:nvSpPr>
        <p:spPr>
          <a:xfrm>
            <a:off x="6096000" y="3237876"/>
            <a:ext cx="5732616" cy="1169232"/>
          </a:xfrm>
        </p:spPr>
        <p:txBody>
          <a:bodyPr>
            <a:normAutofit fontScale="90000"/>
          </a:bodyPr>
          <a:lstStyle/>
          <a:p>
            <a:pPr algn="ctr"/>
            <a:r>
              <a:rPr lang="ar-AE" sz="3100" b="1" dirty="0">
                <a:solidFill>
                  <a:srgbClr val="C00000"/>
                </a:solidFill>
              </a:rPr>
              <a:t>تقرير عن الزيارة التفتيشية لحديقة الامارات للحيوانات</a:t>
            </a:r>
            <a:br>
              <a:rPr lang="ar-AE" sz="3100" b="1" dirty="0">
                <a:solidFill>
                  <a:srgbClr val="C00000"/>
                </a:solidFill>
              </a:rPr>
            </a:br>
            <a:r>
              <a:rPr lang="ar-AE" sz="3100" b="1" dirty="0">
                <a:solidFill>
                  <a:srgbClr val="C00000"/>
                </a:solidFill>
              </a:rPr>
              <a:t>11 نوفمبر </a:t>
            </a:r>
            <a:r>
              <a:rPr lang="ar-AE" sz="2800" b="1" dirty="0">
                <a:solidFill>
                  <a:srgbClr val="C00000"/>
                </a:solidFill>
              </a:rPr>
              <a:t>2025</a:t>
            </a:r>
            <a:endParaRPr lang="en-US" sz="2800" b="1" dirty="0">
              <a:solidFill>
                <a:srgbClr val="C00000"/>
              </a:solidFill>
            </a:endParaRPr>
          </a:p>
        </p:txBody>
      </p:sp>
      <p:sp>
        <p:nvSpPr>
          <p:cNvPr id="3" name="Text Placeholder 2">
            <a:extLst>
              <a:ext uri="{FF2B5EF4-FFF2-40B4-BE49-F238E27FC236}">
                <a16:creationId xmlns:a16="http://schemas.microsoft.com/office/drawing/2014/main" id="{BD3E0965-B0F7-7ECA-724A-D220950932E4}"/>
              </a:ext>
            </a:extLst>
          </p:cNvPr>
          <p:cNvSpPr>
            <a:spLocks noGrp="1"/>
          </p:cNvSpPr>
          <p:nvPr>
            <p:ph type="subTitle" idx="1"/>
          </p:nvPr>
        </p:nvSpPr>
        <p:spPr>
          <a:xfrm>
            <a:off x="7015397" y="4589464"/>
            <a:ext cx="4137285" cy="1001868"/>
          </a:xfrm>
        </p:spPr>
        <p:txBody>
          <a:bodyPr>
            <a:normAutofit/>
          </a:bodyPr>
          <a:lstStyle/>
          <a:p>
            <a:pPr algn="ctr"/>
            <a:r>
              <a:rPr lang="ar-AE" sz="2400" b="1" dirty="0">
                <a:solidFill>
                  <a:schemeClr val="tx1"/>
                </a:solidFill>
                <a:latin typeface="+mj-lt"/>
                <a:ea typeface="+mj-ea"/>
                <a:cs typeface="+mj-cs"/>
              </a:rPr>
              <a:t>ادارة الرفق بالحيوان</a:t>
            </a:r>
          </a:p>
          <a:p>
            <a:pPr algn="ctr"/>
            <a:r>
              <a:rPr lang="ar-AE" sz="2400" b="1" dirty="0">
                <a:solidFill>
                  <a:schemeClr val="tx1"/>
                </a:solidFill>
                <a:latin typeface="+mj-lt"/>
                <a:ea typeface="+mj-ea"/>
                <a:cs typeface="+mj-cs"/>
              </a:rPr>
              <a:t>قطاع خدمات البلدية </a:t>
            </a:r>
          </a:p>
          <a:p>
            <a:pPr algn="ctr"/>
            <a:endParaRPr lang="ar-AE" sz="3200" dirty="0">
              <a:solidFill>
                <a:srgbClr val="91B5BB"/>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94873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7ADD6-A57D-BE6A-8618-D961C7D3ED2D}"/>
              </a:ext>
            </a:extLst>
          </p:cNvPr>
          <p:cNvSpPr>
            <a:spLocks noGrp="1"/>
          </p:cNvSpPr>
          <p:nvPr>
            <p:ph type="title"/>
          </p:nvPr>
        </p:nvSpPr>
        <p:spPr>
          <a:xfrm>
            <a:off x="10897848" y="529076"/>
            <a:ext cx="1115981" cy="328174"/>
          </a:xfrm>
        </p:spPr>
        <p:txBody>
          <a:bodyPr>
            <a:noAutofit/>
          </a:bodyPr>
          <a:lstStyle/>
          <a:p>
            <a:pPr algn="r" rtl="1"/>
            <a:r>
              <a:rPr lang="ar-AE" sz="2800" b="1" dirty="0">
                <a:solidFill>
                  <a:srgbClr val="C00000"/>
                </a:solidFill>
              </a:rPr>
              <a:t>مقدمة</a:t>
            </a:r>
            <a:endParaRPr lang="en-US" sz="2800" b="1" dirty="0">
              <a:solidFill>
                <a:srgbClr val="C00000"/>
              </a:solidFill>
            </a:endParaRPr>
          </a:p>
        </p:txBody>
      </p:sp>
      <p:sp>
        <p:nvSpPr>
          <p:cNvPr id="3" name="TextBox 2">
            <a:extLst>
              <a:ext uri="{FF2B5EF4-FFF2-40B4-BE49-F238E27FC236}">
                <a16:creationId xmlns:a16="http://schemas.microsoft.com/office/drawing/2014/main" id="{C64F4595-2FCA-A6F5-965D-23C3D5FCA746}"/>
              </a:ext>
            </a:extLst>
          </p:cNvPr>
          <p:cNvSpPr txBox="1"/>
          <p:nvPr/>
        </p:nvSpPr>
        <p:spPr>
          <a:xfrm>
            <a:off x="266843" y="2496313"/>
            <a:ext cx="5695046" cy="369332"/>
          </a:xfrm>
          <a:prstGeom prst="rect">
            <a:avLst/>
          </a:prstGeom>
          <a:noFill/>
        </p:spPr>
        <p:txBody>
          <a:bodyPr wrap="square" lIns="0" tIns="0" rIns="0" bIns="0">
            <a:spAutoFit/>
          </a:bodyPr>
          <a:lstStyle/>
          <a:p>
            <a:pPr algn="r" rtl="1"/>
            <a:br>
              <a:rPr lang="ar-AE" sz="1200" dirty="0">
                <a:effectLst/>
                <a:latin typeface="Tahoma" panose="020B0604030504040204" pitchFamily="34" charset="0"/>
                <a:ea typeface="Tahoma" panose="020B0604030504040204" pitchFamily="34" charset="0"/>
                <a:cs typeface="Tahoma" panose="020B0604030504040204" pitchFamily="34" charset="0"/>
              </a:rPr>
            </a:br>
            <a:endParaRPr lang="ar-AE" sz="1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2D16E414-0297-D757-206D-D4738B8C306D}"/>
              </a:ext>
            </a:extLst>
          </p:cNvPr>
          <p:cNvSpPr txBox="1"/>
          <p:nvPr/>
        </p:nvSpPr>
        <p:spPr>
          <a:xfrm>
            <a:off x="5516916" y="1621323"/>
            <a:ext cx="6496914" cy="4462760"/>
          </a:xfrm>
          <a:prstGeom prst="rect">
            <a:avLst/>
          </a:prstGeom>
          <a:noFill/>
        </p:spPr>
        <p:txBody>
          <a:bodyPr wrap="square" lIns="0" tIns="0" rIns="0" bIns="0">
            <a:spAutoFit/>
          </a:bodyPr>
          <a:lstStyle/>
          <a:p>
            <a:r>
              <a:rPr lang="ar-SA" dirty="0"/>
              <a:t> </a:t>
            </a:r>
            <a:endParaRPr lang="en-US" sz="2000" b="1" dirty="0">
              <a:solidFill>
                <a:schemeClr val="bg1"/>
              </a:solidFill>
            </a:endParaRPr>
          </a:p>
          <a:p>
            <a:pPr marL="285750" indent="-285750" algn="r" rtl="1">
              <a:buFont typeface="Arial" panose="020B0604020202020204" pitchFamily="34" charset="0"/>
              <a:buChar char="•"/>
            </a:pPr>
            <a:r>
              <a:rPr lang="ar-SA" b="1" dirty="0">
                <a:solidFill>
                  <a:schemeClr val="bg1"/>
                </a:solidFill>
              </a:rPr>
              <a:t>نظرًا لطبيعة المنشآت الحيوانية الكبرى مثل حديقة الإمارات للحيوانات وما تحتويه من أعداد وأنواع مختلفة من الحيوانات،</a:t>
            </a:r>
            <a:r>
              <a:rPr lang="en-US" b="1" dirty="0">
                <a:solidFill>
                  <a:schemeClr val="bg1"/>
                </a:solidFill>
              </a:rPr>
              <a:t> </a:t>
            </a:r>
            <a:r>
              <a:rPr lang="ar-AE" b="1" dirty="0">
                <a:solidFill>
                  <a:schemeClr val="bg1"/>
                </a:solidFill>
              </a:rPr>
              <a:t>سوف يتم</a:t>
            </a:r>
            <a:r>
              <a:rPr lang="ar-SA" b="1" dirty="0">
                <a:solidFill>
                  <a:schemeClr val="bg1"/>
                </a:solidFill>
              </a:rPr>
              <a:t> تنفيذ زيارات </a:t>
            </a:r>
            <a:r>
              <a:rPr lang="ar-AE" b="1" dirty="0">
                <a:solidFill>
                  <a:schemeClr val="bg1"/>
                </a:solidFill>
              </a:rPr>
              <a:t>تفتيشية</a:t>
            </a:r>
            <a:r>
              <a:rPr lang="ar-SA" b="1" dirty="0">
                <a:solidFill>
                  <a:schemeClr val="bg1"/>
                </a:solidFill>
              </a:rPr>
              <a:t> لهذه المنشآت من خلال لجنة مكوّنة من 3 إلى 4 أطباء بيطريين بدلًا من مفتش واحد، وذلك لضمان شمولية التقييم ودقته</a:t>
            </a:r>
            <a:r>
              <a:rPr lang="en-US" b="1" dirty="0">
                <a:solidFill>
                  <a:schemeClr val="bg1"/>
                </a:solidFill>
              </a:rPr>
              <a:t>.</a:t>
            </a:r>
          </a:p>
          <a:p>
            <a:pPr marL="285750" indent="-285750" algn="r" rtl="1">
              <a:buFont typeface="Arial" panose="020B0604020202020204" pitchFamily="34" charset="0"/>
              <a:buChar char="•"/>
            </a:pPr>
            <a:r>
              <a:rPr lang="ar-SA" b="1" dirty="0">
                <a:solidFill>
                  <a:schemeClr val="bg1"/>
                </a:solidFill>
              </a:rPr>
              <a:t>إن تشكيل لجنة تفتيش بيطرية سيسهم ف</a:t>
            </a:r>
            <a:r>
              <a:rPr lang="ar-AE" b="1" dirty="0">
                <a:solidFill>
                  <a:schemeClr val="bg1"/>
                </a:solidFill>
              </a:rPr>
              <a:t>ي إتخاذ اجراءات تصحيحية للفجوات التفتيشية من خلال لجنة متخصصة من الاطباء البيطريين المؤهلين بالتعاون مع المسؤوليين عن الحديقة من اطباء ومشرفين</a:t>
            </a:r>
            <a:r>
              <a:rPr lang="ar-SA" b="1" dirty="0">
                <a:solidFill>
                  <a:schemeClr val="bg1"/>
                </a:solidFill>
              </a:rPr>
              <a:t>.</a:t>
            </a:r>
            <a:endParaRPr lang="en-US" b="1" dirty="0">
              <a:solidFill>
                <a:schemeClr val="bg1"/>
              </a:solidFill>
            </a:endParaRPr>
          </a:p>
          <a:p>
            <a:pPr marL="285750" indent="-285750" algn="r" rtl="1">
              <a:buFont typeface="Arial" panose="020B0604020202020204" pitchFamily="34" charset="0"/>
              <a:buChar char="•"/>
            </a:pPr>
            <a:r>
              <a:rPr lang="ar-AE" b="1" dirty="0">
                <a:solidFill>
                  <a:schemeClr val="bg1"/>
                </a:solidFill>
              </a:rPr>
              <a:t>يجب </a:t>
            </a:r>
            <a:r>
              <a:rPr lang="ar-SA" b="1" dirty="0">
                <a:solidFill>
                  <a:schemeClr val="bg1"/>
                </a:solidFill>
              </a:rPr>
              <a:t>أن تكون الزيارات بشكل دوري كل شهري</a:t>
            </a:r>
            <a:r>
              <a:rPr lang="ar-AE" b="1" dirty="0">
                <a:solidFill>
                  <a:schemeClr val="bg1"/>
                </a:solidFill>
              </a:rPr>
              <a:t>ن</a:t>
            </a:r>
            <a:r>
              <a:rPr lang="ar-SA" b="1" dirty="0">
                <a:solidFill>
                  <a:schemeClr val="bg1"/>
                </a:solidFill>
              </a:rPr>
              <a:t>، حيث تُعد هذه المدة الأنسب من الناحية الفنية لمتابعة حالة الحيوانات واستقرار البيئة التشغيلية داخل هذه المنشآت</a:t>
            </a:r>
            <a:r>
              <a:rPr lang="ar-AE" b="1" dirty="0">
                <a:solidFill>
                  <a:schemeClr val="bg1"/>
                </a:solidFill>
              </a:rPr>
              <a:t> الحيوية</a:t>
            </a:r>
            <a:r>
              <a:rPr lang="ar-SA" b="1" dirty="0">
                <a:solidFill>
                  <a:schemeClr val="bg1"/>
                </a:solidFill>
              </a:rPr>
              <a:t>، على أن يتم تنسيق الزيارات وجدولتها مسبقًا بالتواصل مع إدارات المنشآت لضمان توفر الكوادر المعنية ومراجعة السجلات أثناء الزيارة</a:t>
            </a:r>
            <a:r>
              <a:rPr lang="ar-AE" sz="2000" b="1" dirty="0">
                <a:solidFill>
                  <a:schemeClr val="bg1"/>
                </a:solidFill>
              </a:rPr>
              <a:t>.</a:t>
            </a:r>
            <a:endParaRPr lang="ar-AE" sz="2000" b="1"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C7C51AC3-4478-A569-03A3-04511C346A46}"/>
              </a:ext>
            </a:extLst>
          </p:cNvPr>
          <p:cNvSpPr txBox="1"/>
          <p:nvPr/>
        </p:nvSpPr>
        <p:spPr>
          <a:xfrm>
            <a:off x="266842" y="6307639"/>
            <a:ext cx="1423062" cy="276999"/>
          </a:xfrm>
          <a:prstGeom prst="rect">
            <a:avLst/>
          </a:prstGeom>
          <a:noFill/>
        </p:spPr>
        <p:txBody>
          <a:bodyPr wrap="square" rtlCol="0">
            <a:spAutoFit/>
          </a:bodyPr>
          <a:lstStyle/>
          <a:p>
            <a:r>
              <a:rPr lang="ar-AE" sz="1200" dirty="0">
                <a:solidFill>
                  <a:schemeClr val="tx1">
                    <a:lumMod val="75000"/>
                    <a:lumOff val="25000"/>
                  </a:schemeClr>
                </a:solidFill>
                <a:latin typeface="Arial" panose="020B0604020202020204" pitchFamily="34" charset="0"/>
                <a:cs typeface="Arial" panose="020B0604020202020204" pitchFamily="34" charset="0"/>
              </a:rPr>
              <a:t>2</a:t>
            </a:r>
            <a:endParaRPr lang="en-AE" sz="1200" dirty="0">
              <a:solidFill>
                <a:schemeClr val="tx1">
                  <a:lumMod val="75000"/>
                  <a:lumOff val="25000"/>
                </a:schemeClr>
              </a:solidFill>
              <a:latin typeface="Arial" panose="020B0604020202020204" pitchFamily="34" charset="0"/>
              <a:cs typeface="Arial" panose="020B0604020202020204" pitchFamily="34" charset="0"/>
            </a:endParaRPr>
          </a:p>
        </p:txBody>
      </p:sp>
      <p:pic>
        <p:nvPicPr>
          <p:cNvPr id="7" name="Picture 6" descr="A entrance to a zoo">
            <a:extLst>
              <a:ext uri="{FF2B5EF4-FFF2-40B4-BE49-F238E27FC236}">
                <a16:creationId xmlns:a16="http://schemas.microsoft.com/office/drawing/2014/main" id="{DD365CFD-51CF-B75E-84CF-2FF723E4DECC}"/>
              </a:ext>
            </a:extLst>
          </p:cNvPr>
          <p:cNvPicPr>
            <a:picLocks noChangeAspect="1"/>
          </p:cNvPicPr>
          <p:nvPr/>
        </p:nvPicPr>
        <p:blipFill>
          <a:blip r:embed="rId2"/>
          <a:stretch>
            <a:fillRect/>
          </a:stretch>
        </p:blipFill>
        <p:spPr>
          <a:xfrm>
            <a:off x="0" y="1"/>
            <a:ext cx="5516916" cy="6790544"/>
          </a:xfrm>
          <a:prstGeom prst="rect">
            <a:avLst/>
          </a:prstGeom>
        </p:spPr>
      </p:pic>
    </p:spTree>
    <p:extLst>
      <p:ext uri="{BB962C8B-B14F-4D97-AF65-F5344CB8AC3E}">
        <p14:creationId xmlns:p14="http://schemas.microsoft.com/office/powerpoint/2010/main" val="3788579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8DB7E-1A43-A6D5-116E-6FC1B9DF28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C4D63B-B52E-4AA1-5645-1F7090895EAB}"/>
              </a:ext>
            </a:extLst>
          </p:cNvPr>
          <p:cNvSpPr>
            <a:spLocks noGrp="1"/>
          </p:cNvSpPr>
          <p:nvPr>
            <p:ph type="title"/>
          </p:nvPr>
        </p:nvSpPr>
        <p:spPr>
          <a:xfrm>
            <a:off x="3897443" y="190574"/>
            <a:ext cx="8020626" cy="1007767"/>
          </a:xfrm>
        </p:spPr>
        <p:txBody>
          <a:bodyPr>
            <a:noAutofit/>
          </a:bodyPr>
          <a:lstStyle/>
          <a:p>
            <a:pPr algn="r"/>
            <a:r>
              <a:rPr lang="ar-AE" sz="2800" b="1" dirty="0">
                <a:solidFill>
                  <a:srgbClr val="FF0000"/>
                </a:solidFill>
              </a:rPr>
              <a:t>الهدف من الزيارة،التفتيش على تطبيق</a:t>
            </a:r>
            <a:endParaRPr lang="ar-AE" sz="2800" b="1" dirty="0">
              <a:solidFill>
                <a:srgbClr val="FF0000"/>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83665969-9BA1-760E-E4B5-F92CFE23704A}"/>
              </a:ext>
            </a:extLst>
          </p:cNvPr>
          <p:cNvSpPr txBox="1"/>
          <p:nvPr/>
        </p:nvSpPr>
        <p:spPr>
          <a:xfrm>
            <a:off x="266842" y="6307639"/>
            <a:ext cx="1423062" cy="276999"/>
          </a:xfrm>
          <a:prstGeom prst="rect">
            <a:avLst/>
          </a:prstGeom>
          <a:noFill/>
        </p:spPr>
        <p:txBody>
          <a:bodyPr wrap="square" rtlCol="0">
            <a:spAutoFit/>
          </a:bodyPr>
          <a:lstStyle/>
          <a:p>
            <a:r>
              <a:rPr lang="en-AE" sz="1200" dirty="0">
                <a:solidFill>
                  <a:schemeClr val="tx1">
                    <a:lumMod val="75000"/>
                    <a:lumOff val="25000"/>
                  </a:schemeClr>
                </a:solidFill>
                <a:latin typeface="Arial" panose="020B0604020202020204" pitchFamily="34" charset="0"/>
                <a:cs typeface="Arial" panose="020B0604020202020204" pitchFamily="34" charset="0"/>
              </a:rPr>
              <a:t>3</a:t>
            </a:r>
          </a:p>
        </p:txBody>
      </p:sp>
      <p:graphicFrame>
        <p:nvGraphicFramePr>
          <p:cNvPr id="7" name="Diagram 6">
            <a:extLst>
              <a:ext uri="{FF2B5EF4-FFF2-40B4-BE49-F238E27FC236}">
                <a16:creationId xmlns:a16="http://schemas.microsoft.com/office/drawing/2014/main" id="{03ABCF2D-3AEE-07BB-5B65-173EA8C50D2A}"/>
              </a:ext>
            </a:extLst>
          </p:cNvPr>
          <p:cNvGraphicFramePr/>
          <p:nvPr>
            <p:extLst>
              <p:ext uri="{D42A27DB-BD31-4B8C-83A1-F6EECF244321}">
                <p14:modId xmlns:p14="http://schemas.microsoft.com/office/powerpoint/2010/main" val="852763950"/>
              </p:ext>
            </p:extLst>
          </p:nvPr>
        </p:nvGraphicFramePr>
        <p:xfrm>
          <a:off x="0" y="659567"/>
          <a:ext cx="12192000" cy="61984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123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8B8DCF-031D-0652-35D0-652135E505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DC1698-3970-49BF-16D5-112E40E5BBFB}"/>
              </a:ext>
            </a:extLst>
          </p:cNvPr>
          <p:cNvSpPr>
            <a:spLocks noGrp="1"/>
          </p:cNvSpPr>
          <p:nvPr>
            <p:ph type="title"/>
          </p:nvPr>
        </p:nvSpPr>
        <p:spPr>
          <a:xfrm>
            <a:off x="7285220" y="190797"/>
            <a:ext cx="4632849" cy="457201"/>
          </a:xfrm>
        </p:spPr>
        <p:txBody>
          <a:bodyPr>
            <a:noAutofit/>
          </a:bodyPr>
          <a:lstStyle/>
          <a:p>
            <a:pPr algn="r"/>
            <a:r>
              <a:rPr lang="ar-AE" sz="2800" b="1" dirty="0">
                <a:solidFill>
                  <a:srgbClr val="C00000"/>
                </a:solidFill>
              </a:rPr>
              <a:t>أعضاء اللجنة </a:t>
            </a:r>
          </a:p>
        </p:txBody>
      </p:sp>
      <p:sp>
        <p:nvSpPr>
          <p:cNvPr id="7" name="TextBox 6">
            <a:extLst>
              <a:ext uri="{FF2B5EF4-FFF2-40B4-BE49-F238E27FC236}">
                <a16:creationId xmlns:a16="http://schemas.microsoft.com/office/drawing/2014/main" id="{352DC7F8-58B5-2753-B368-5C402DE14467}"/>
              </a:ext>
            </a:extLst>
          </p:cNvPr>
          <p:cNvSpPr txBox="1"/>
          <p:nvPr/>
        </p:nvSpPr>
        <p:spPr>
          <a:xfrm>
            <a:off x="266842" y="6307639"/>
            <a:ext cx="1423062" cy="276999"/>
          </a:xfrm>
          <a:prstGeom prst="rect">
            <a:avLst/>
          </a:prstGeom>
          <a:noFill/>
        </p:spPr>
        <p:txBody>
          <a:bodyPr wrap="square" rtlCol="0">
            <a:spAutoFit/>
          </a:bodyPr>
          <a:lstStyle/>
          <a:p>
            <a:r>
              <a:rPr lang="en-AE" sz="1200" dirty="0">
                <a:solidFill>
                  <a:schemeClr val="tx1">
                    <a:lumMod val="75000"/>
                    <a:lumOff val="25000"/>
                  </a:schemeClr>
                </a:solidFill>
                <a:latin typeface="Arial" panose="020B0604020202020204" pitchFamily="34" charset="0"/>
                <a:cs typeface="Arial" panose="020B0604020202020204" pitchFamily="34" charset="0"/>
              </a:rPr>
              <a:t>4</a:t>
            </a:r>
          </a:p>
        </p:txBody>
      </p:sp>
      <p:graphicFrame>
        <p:nvGraphicFramePr>
          <p:cNvPr id="30" name="Chart 29">
            <a:extLst>
              <a:ext uri="{FF2B5EF4-FFF2-40B4-BE49-F238E27FC236}">
                <a16:creationId xmlns:a16="http://schemas.microsoft.com/office/drawing/2014/main" id="{7E667279-B96B-8651-6C22-96648D39EC95}"/>
              </a:ext>
            </a:extLst>
          </p:cNvPr>
          <p:cNvGraphicFramePr/>
          <p:nvPr>
            <p:extLst>
              <p:ext uri="{D42A27DB-BD31-4B8C-83A1-F6EECF244321}">
                <p14:modId xmlns:p14="http://schemas.microsoft.com/office/powerpoint/2010/main" val="4218450732"/>
              </p:ext>
            </p:extLst>
          </p:nvPr>
        </p:nvGraphicFramePr>
        <p:xfrm>
          <a:off x="6066183" y="1817688"/>
          <a:ext cx="5899271" cy="2826121"/>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1D113C9C-09F1-CB81-6F7B-B3925C10272F}"/>
              </a:ext>
            </a:extLst>
          </p:cNvPr>
          <p:cNvSpPr txBox="1"/>
          <p:nvPr/>
        </p:nvSpPr>
        <p:spPr>
          <a:xfrm>
            <a:off x="7332604" y="1488066"/>
            <a:ext cx="4632850" cy="2492990"/>
          </a:xfrm>
          <a:prstGeom prst="rect">
            <a:avLst/>
          </a:prstGeom>
          <a:noFill/>
        </p:spPr>
        <p:txBody>
          <a:bodyPr wrap="square" lIns="0" tIns="0" rIns="0" bIns="0">
            <a:spAutoFit/>
          </a:bodyPr>
          <a:lstStyle/>
          <a:p>
            <a:pPr marL="342900" indent="-342900" algn="r" rtl="1">
              <a:buFont typeface="Wingdings" panose="05000000000000000000" pitchFamily="2" charset="2"/>
              <a:buChar char="q"/>
            </a:pPr>
            <a:r>
              <a:rPr lang="ar-AE" b="1" dirty="0">
                <a:solidFill>
                  <a:schemeClr val="bg1"/>
                </a:solidFill>
                <a:cs typeface="+mj-cs"/>
              </a:rPr>
              <a:t>من بلدية مدينة أبوظبي:</a:t>
            </a:r>
          </a:p>
          <a:p>
            <a:pPr marL="342900" indent="-342900" algn="r" rtl="1">
              <a:buFont typeface="Arial" panose="020B0604020202020204" pitchFamily="34" charset="0"/>
              <a:buChar char="•"/>
            </a:pPr>
            <a:r>
              <a:rPr lang="ar-AE" dirty="0">
                <a:solidFill>
                  <a:schemeClr val="bg1"/>
                </a:solidFill>
                <a:cs typeface="+mj-cs"/>
              </a:rPr>
              <a:t>د/ فايز المسالمة– أخصائي بيطري</a:t>
            </a:r>
          </a:p>
          <a:p>
            <a:pPr marL="342900" indent="-342900" algn="r" rtl="1">
              <a:buFont typeface="Arial" panose="020B0604020202020204" pitchFamily="34" charset="0"/>
              <a:buChar char="•"/>
            </a:pPr>
            <a:r>
              <a:rPr lang="ar-AE" dirty="0">
                <a:solidFill>
                  <a:schemeClr val="bg1"/>
                </a:solidFill>
                <a:cs typeface="+mj-cs"/>
              </a:rPr>
              <a:t>د/محمد اسماعيل –طبيب بيطري</a:t>
            </a:r>
          </a:p>
          <a:p>
            <a:pPr marL="342900" indent="-342900" algn="r" rtl="1">
              <a:buFont typeface="Arial" panose="020B0604020202020204" pitchFamily="34" charset="0"/>
              <a:buChar char="•"/>
            </a:pPr>
            <a:r>
              <a:rPr lang="ar-AE" dirty="0">
                <a:solidFill>
                  <a:schemeClr val="bg1"/>
                </a:solidFill>
                <a:cs typeface="+mj-cs"/>
              </a:rPr>
              <a:t>د. آية سلامه – طبيب بيطري</a:t>
            </a:r>
          </a:p>
          <a:p>
            <a:pPr marL="342900" indent="-342900" algn="r" rtl="1">
              <a:buFont typeface="Arial" panose="020B0604020202020204" pitchFamily="34" charset="0"/>
              <a:buChar char="•"/>
            </a:pPr>
            <a:r>
              <a:rPr lang="ar-AE" dirty="0">
                <a:solidFill>
                  <a:schemeClr val="bg1"/>
                </a:solidFill>
                <a:cs typeface="+mj-cs"/>
              </a:rPr>
              <a:t>د.حصه العلي – طبيب بيطري</a:t>
            </a:r>
          </a:p>
          <a:p>
            <a:pPr marL="342900" indent="-342900" algn="r" rtl="1">
              <a:buFont typeface="Wingdings" panose="05000000000000000000" pitchFamily="2" charset="2"/>
              <a:buChar char="q"/>
            </a:pPr>
            <a:r>
              <a:rPr lang="ar-AE" b="1" dirty="0">
                <a:solidFill>
                  <a:schemeClr val="bg1"/>
                </a:solidFill>
                <a:cs typeface="+mj-cs"/>
              </a:rPr>
              <a:t>من حديقة الامارات للحيوانات:</a:t>
            </a:r>
          </a:p>
          <a:p>
            <a:pPr marL="342900" indent="-342900" algn="r" rtl="1">
              <a:buFont typeface="Arial" panose="020B0604020202020204" pitchFamily="34" charset="0"/>
              <a:buChar char="•"/>
            </a:pPr>
            <a:r>
              <a:rPr lang="ar-AE" dirty="0">
                <a:solidFill>
                  <a:schemeClr val="bg1"/>
                </a:solidFill>
                <a:cs typeface="+mj-cs"/>
              </a:rPr>
              <a:t>د. احمد العربي – طبيب بيطري</a:t>
            </a:r>
          </a:p>
          <a:p>
            <a:pPr marL="342900" indent="-342900" algn="r" rtl="1">
              <a:buFont typeface="Arial" panose="020B0604020202020204" pitchFamily="34" charset="0"/>
              <a:buChar char="•"/>
            </a:pPr>
            <a:r>
              <a:rPr lang="ar-AE" dirty="0">
                <a:solidFill>
                  <a:schemeClr val="bg1"/>
                </a:solidFill>
                <a:cs typeface="+mj-cs"/>
              </a:rPr>
              <a:t>الاستاذة. مارسينيا ترايندا– مدير الحديقة</a:t>
            </a:r>
          </a:p>
          <a:p>
            <a:pPr marL="342900" indent="-342900" algn="r" rtl="1">
              <a:buFont typeface="Arial" panose="020B0604020202020204" pitchFamily="34" charset="0"/>
              <a:buChar char="•"/>
            </a:pPr>
            <a:r>
              <a:rPr lang="ar-AE" dirty="0">
                <a:solidFill>
                  <a:schemeClr val="bg1"/>
                </a:solidFill>
                <a:cs typeface="+mj-cs"/>
              </a:rPr>
              <a:t>الاستاذ. اسانكا برياساد – مشرف الحديقة</a:t>
            </a:r>
          </a:p>
        </p:txBody>
      </p:sp>
      <p:sp>
        <p:nvSpPr>
          <p:cNvPr id="6" name="Rectangle 4">
            <a:extLst>
              <a:ext uri="{FF2B5EF4-FFF2-40B4-BE49-F238E27FC236}">
                <a16:creationId xmlns:a16="http://schemas.microsoft.com/office/drawing/2014/main" id="{2CC51642-B7D7-27CC-BF78-F17B9FD6A988}"/>
              </a:ext>
            </a:extLst>
          </p:cNvPr>
          <p:cNvSpPr>
            <a:spLocks noChangeArrowheads="1"/>
          </p:cNvSpPr>
          <p:nvPr/>
        </p:nvSpPr>
        <p:spPr bwMode="auto">
          <a:xfrm>
            <a:off x="53064" y="-2473377"/>
            <a:ext cx="8734269"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7" name="Picture 3">
            <a:extLst>
              <a:ext uri="{FF2B5EF4-FFF2-40B4-BE49-F238E27FC236}">
                <a16:creationId xmlns:a16="http://schemas.microsoft.com/office/drawing/2014/main" id="{E688B3F9-A4BC-64BF-9218-FA96A37C2051}"/>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0" y="0"/>
            <a:ext cx="728522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5487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9FB42E4-71FF-75BB-FFF9-2F162ECC2A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4EB897-617D-34F9-63CA-FD8527318025}"/>
              </a:ext>
            </a:extLst>
          </p:cNvPr>
          <p:cNvSpPr>
            <a:spLocks noGrp="1"/>
          </p:cNvSpPr>
          <p:nvPr>
            <p:ph type="title"/>
          </p:nvPr>
        </p:nvSpPr>
        <p:spPr>
          <a:xfrm>
            <a:off x="8229600" y="190798"/>
            <a:ext cx="3688469" cy="528868"/>
          </a:xfrm>
        </p:spPr>
        <p:txBody>
          <a:bodyPr>
            <a:noAutofit/>
          </a:bodyPr>
          <a:lstStyle/>
          <a:p>
            <a:pPr algn="r" rtl="1"/>
            <a:r>
              <a:rPr lang="ar-AE" sz="2800" b="1" dirty="0">
                <a:solidFill>
                  <a:srgbClr val="C00000"/>
                </a:solidFill>
              </a:rPr>
              <a:t>بنود التفتيش </a:t>
            </a:r>
          </a:p>
        </p:txBody>
      </p:sp>
      <p:sp>
        <p:nvSpPr>
          <p:cNvPr id="7" name="TextBox 6">
            <a:extLst>
              <a:ext uri="{FF2B5EF4-FFF2-40B4-BE49-F238E27FC236}">
                <a16:creationId xmlns:a16="http://schemas.microsoft.com/office/drawing/2014/main" id="{FAC9DDAF-FD9F-7131-9114-8BD4925CEADA}"/>
              </a:ext>
            </a:extLst>
          </p:cNvPr>
          <p:cNvSpPr txBox="1"/>
          <p:nvPr/>
        </p:nvSpPr>
        <p:spPr>
          <a:xfrm>
            <a:off x="161911" y="6307639"/>
            <a:ext cx="167873" cy="288033"/>
          </a:xfrm>
          <a:prstGeom prst="rect">
            <a:avLst/>
          </a:prstGeom>
          <a:noFill/>
        </p:spPr>
        <p:txBody>
          <a:bodyPr wrap="square" rtlCol="0">
            <a:spAutoFit/>
          </a:bodyPr>
          <a:lstStyle/>
          <a:p>
            <a:r>
              <a:rPr lang="en-AE" sz="1200" dirty="0">
                <a:solidFill>
                  <a:schemeClr val="tx1">
                    <a:lumMod val="75000"/>
                    <a:lumOff val="25000"/>
                  </a:schemeClr>
                </a:solidFill>
                <a:latin typeface="Arial" panose="020B0604020202020204" pitchFamily="34" charset="0"/>
                <a:cs typeface="Arial" panose="020B0604020202020204" pitchFamily="34" charset="0"/>
              </a:rPr>
              <a:t>5</a:t>
            </a:r>
          </a:p>
        </p:txBody>
      </p:sp>
      <p:graphicFrame>
        <p:nvGraphicFramePr>
          <p:cNvPr id="5" name="Diagram 4">
            <a:extLst>
              <a:ext uri="{FF2B5EF4-FFF2-40B4-BE49-F238E27FC236}">
                <a16:creationId xmlns:a16="http://schemas.microsoft.com/office/drawing/2014/main" id="{F267949B-0A35-67BD-09FA-0D09757FA5EA}"/>
              </a:ext>
            </a:extLst>
          </p:cNvPr>
          <p:cNvGraphicFramePr/>
          <p:nvPr>
            <p:extLst>
              <p:ext uri="{D42A27DB-BD31-4B8C-83A1-F6EECF244321}">
                <p14:modId xmlns:p14="http://schemas.microsoft.com/office/powerpoint/2010/main" val="2793907460"/>
              </p:ext>
            </p:extLst>
          </p:nvPr>
        </p:nvGraphicFramePr>
        <p:xfrm>
          <a:off x="2031999" y="719666"/>
          <a:ext cx="9360525"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4547417"/>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E133E-1980-05BD-9FE5-8E1D0DC780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7CFE08-A215-7584-163A-714D0DF2FEED}"/>
              </a:ext>
            </a:extLst>
          </p:cNvPr>
          <p:cNvSpPr>
            <a:spLocks noGrp="1"/>
          </p:cNvSpPr>
          <p:nvPr>
            <p:ph type="title"/>
          </p:nvPr>
        </p:nvSpPr>
        <p:spPr>
          <a:xfrm>
            <a:off x="6066183" y="190798"/>
            <a:ext cx="5851886" cy="663642"/>
          </a:xfrm>
        </p:spPr>
        <p:txBody>
          <a:bodyPr>
            <a:normAutofit/>
          </a:bodyPr>
          <a:lstStyle/>
          <a:p>
            <a:pPr algn="r"/>
            <a:r>
              <a:rPr lang="ar-AE" sz="2800" b="1" dirty="0">
                <a:solidFill>
                  <a:srgbClr val="C00000"/>
                </a:solidFill>
              </a:rPr>
              <a:t>الاجراءات الادارية التى تم إتخاذها</a:t>
            </a:r>
          </a:p>
        </p:txBody>
      </p:sp>
      <p:sp>
        <p:nvSpPr>
          <p:cNvPr id="7" name="TextBox 6">
            <a:extLst>
              <a:ext uri="{FF2B5EF4-FFF2-40B4-BE49-F238E27FC236}">
                <a16:creationId xmlns:a16="http://schemas.microsoft.com/office/drawing/2014/main" id="{CBF14875-3AAF-64BA-1792-5D01FE46CA61}"/>
              </a:ext>
            </a:extLst>
          </p:cNvPr>
          <p:cNvSpPr txBox="1"/>
          <p:nvPr/>
        </p:nvSpPr>
        <p:spPr>
          <a:xfrm>
            <a:off x="176901" y="6292648"/>
            <a:ext cx="242824" cy="276999"/>
          </a:xfrm>
          <a:prstGeom prst="rect">
            <a:avLst/>
          </a:prstGeom>
          <a:noFill/>
        </p:spPr>
        <p:txBody>
          <a:bodyPr wrap="square" rtlCol="0">
            <a:spAutoFit/>
          </a:bodyPr>
          <a:lstStyle/>
          <a:p>
            <a:r>
              <a:rPr lang="ar-AE" sz="1200" dirty="0">
                <a:solidFill>
                  <a:schemeClr val="tx1">
                    <a:lumMod val="75000"/>
                    <a:lumOff val="25000"/>
                  </a:schemeClr>
                </a:solidFill>
                <a:latin typeface="Arial" panose="020B0604020202020204" pitchFamily="34" charset="0"/>
                <a:cs typeface="Arial" panose="020B0604020202020204" pitchFamily="34" charset="0"/>
              </a:rPr>
              <a:t>6</a:t>
            </a:r>
            <a:endParaRPr lang="en-AE" sz="1200" dirty="0">
              <a:solidFill>
                <a:schemeClr val="tx1">
                  <a:lumMod val="75000"/>
                  <a:lumOff val="25000"/>
                </a:schemeClr>
              </a:solidFill>
              <a:latin typeface="Arial" panose="020B0604020202020204" pitchFamily="34" charset="0"/>
              <a:cs typeface="Arial" panose="020B0604020202020204" pitchFamily="34" charset="0"/>
            </a:endParaRPr>
          </a:p>
        </p:txBody>
      </p:sp>
      <p:graphicFrame>
        <p:nvGraphicFramePr>
          <p:cNvPr id="5" name="Diagram 4">
            <a:extLst>
              <a:ext uri="{FF2B5EF4-FFF2-40B4-BE49-F238E27FC236}">
                <a16:creationId xmlns:a16="http://schemas.microsoft.com/office/drawing/2014/main" id="{560E9F7B-83DD-2162-3775-AAE194D80BE4}"/>
              </a:ext>
            </a:extLst>
          </p:cNvPr>
          <p:cNvGraphicFramePr/>
          <p:nvPr>
            <p:extLst>
              <p:ext uri="{D42A27DB-BD31-4B8C-83A1-F6EECF244321}">
                <p14:modId xmlns:p14="http://schemas.microsoft.com/office/powerpoint/2010/main" val="3280317935"/>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17446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F517B-F052-9770-D6C5-78D38E490125}"/>
              </a:ext>
            </a:extLst>
          </p:cNvPr>
          <p:cNvSpPr>
            <a:spLocks noGrp="1"/>
          </p:cNvSpPr>
          <p:nvPr>
            <p:ph type="title"/>
          </p:nvPr>
        </p:nvSpPr>
        <p:spPr>
          <a:xfrm>
            <a:off x="7480092" y="198525"/>
            <a:ext cx="4437976" cy="700885"/>
          </a:xfrm>
        </p:spPr>
        <p:txBody>
          <a:bodyPr/>
          <a:lstStyle/>
          <a:p>
            <a:pPr algn="r"/>
            <a:r>
              <a:rPr lang="ar-AE" sz="2800" b="1" dirty="0">
                <a:solidFill>
                  <a:srgbClr val="C00000"/>
                </a:solidFill>
              </a:rPr>
              <a:t>التحديات والتوصيات</a:t>
            </a:r>
            <a:endParaRPr lang="en-US" sz="2800" b="1" dirty="0">
              <a:solidFill>
                <a:srgbClr val="C00000"/>
              </a:solidFill>
            </a:endParaRPr>
          </a:p>
        </p:txBody>
      </p:sp>
      <p:graphicFrame>
        <p:nvGraphicFramePr>
          <p:cNvPr id="3" name="Diagram 2">
            <a:extLst>
              <a:ext uri="{FF2B5EF4-FFF2-40B4-BE49-F238E27FC236}">
                <a16:creationId xmlns:a16="http://schemas.microsoft.com/office/drawing/2014/main" id="{0B389E05-0020-4B3F-7250-7BE1866C5CAF}"/>
              </a:ext>
            </a:extLst>
          </p:cNvPr>
          <p:cNvGraphicFramePr/>
          <p:nvPr>
            <p:extLst>
              <p:ext uri="{D42A27DB-BD31-4B8C-83A1-F6EECF244321}">
                <p14:modId xmlns:p14="http://schemas.microsoft.com/office/powerpoint/2010/main" val="592300363"/>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2E9C3D1C-9EB4-0F24-7DF1-21DC2B23D5C0}"/>
              </a:ext>
            </a:extLst>
          </p:cNvPr>
          <p:cNvSpPr txBox="1"/>
          <p:nvPr/>
        </p:nvSpPr>
        <p:spPr>
          <a:xfrm>
            <a:off x="176901" y="6292648"/>
            <a:ext cx="362745" cy="276999"/>
          </a:xfrm>
          <a:prstGeom prst="rect">
            <a:avLst/>
          </a:prstGeom>
          <a:noFill/>
        </p:spPr>
        <p:txBody>
          <a:bodyPr wrap="square" rtlCol="0">
            <a:spAutoFit/>
          </a:bodyPr>
          <a:lstStyle/>
          <a:p>
            <a:r>
              <a:rPr lang="ar-AE" sz="1200" dirty="0">
                <a:solidFill>
                  <a:schemeClr val="tx1">
                    <a:lumMod val="75000"/>
                    <a:lumOff val="25000"/>
                  </a:schemeClr>
                </a:solidFill>
                <a:latin typeface="Arial" panose="020B0604020202020204" pitchFamily="34" charset="0"/>
                <a:cs typeface="Arial" panose="020B0604020202020204" pitchFamily="34" charset="0"/>
              </a:rPr>
              <a:t>7</a:t>
            </a:r>
            <a:endParaRPr lang="en-AE" sz="12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068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26915-1347-185F-DD14-0B299CA191C2}"/>
              </a:ext>
            </a:extLst>
          </p:cNvPr>
          <p:cNvSpPr>
            <a:spLocks noGrp="1"/>
          </p:cNvSpPr>
          <p:nvPr>
            <p:ph type="title"/>
          </p:nvPr>
        </p:nvSpPr>
        <p:spPr>
          <a:xfrm>
            <a:off x="5096656" y="3107771"/>
            <a:ext cx="2548328" cy="642458"/>
          </a:xfrm>
        </p:spPr>
        <p:txBody>
          <a:bodyPr/>
          <a:lstStyle/>
          <a:p>
            <a:pPr algn="r"/>
            <a:r>
              <a:rPr lang="ar-SA" dirty="0">
                <a:solidFill>
                  <a:srgbClr val="C00000"/>
                </a:solidFill>
                <a:latin typeface="Tahoma" panose="020B0604030504040204" pitchFamily="34" charset="0"/>
                <a:ea typeface="Tahoma" panose="020B0604030504040204" pitchFamily="34" charset="0"/>
                <a:cs typeface="Tahoma" panose="020B0604030504040204" pitchFamily="34" charset="0"/>
              </a:rPr>
              <a:t>شكراً </a:t>
            </a:r>
            <a:r>
              <a:rPr lang="ar-AE" dirty="0">
                <a:solidFill>
                  <a:srgbClr val="C00000"/>
                </a:solidFill>
                <a:latin typeface="Tahoma" panose="020B0604030504040204" pitchFamily="34" charset="0"/>
                <a:ea typeface="Tahoma" panose="020B0604030504040204" pitchFamily="34" charset="0"/>
                <a:cs typeface="Tahoma" panose="020B0604030504040204" pitchFamily="34" charset="0"/>
              </a:rPr>
              <a:t>جزيلا</a:t>
            </a:r>
            <a:endParaRPr lang="en-US" dirty="0">
              <a:solidFill>
                <a:srgbClr val="C00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180D65B4-6777-7702-BC3D-416FF36A72B7}"/>
              </a:ext>
            </a:extLst>
          </p:cNvPr>
          <p:cNvSpPr txBox="1"/>
          <p:nvPr/>
        </p:nvSpPr>
        <p:spPr>
          <a:xfrm>
            <a:off x="209862" y="6370820"/>
            <a:ext cx="359764" cy="276999"/>
          </a:xfrm>
          <a:prstGeom prst="rect">
            <a:avLst/>
          </a:prstGeom>
          <a:noFill/>
        </p:spPr>
        <p:txBody>
          <a:bodyPr wrap="square" rtlCol="0">
            <a:spAutoFit/>
          </a:bodyPr>
          <a:lstStyle/>
          <a:p>
            <a:r>
              <a:rPr lang="ar-AE" sz="1200" dirty="0">
                <a:solidFill>
                  <a:schemeClr val="tx1">
                    <a:lumMod val="75000"/>
                    <a:lumOff val="25000"/>
                  </a:schemeClr>
                </a:solidFill>
                <a:latin typeface="Arial" panose="020B0604020202020204" pitchFamily="34" charset="0"/>
                <a:cs typeface="Arial" panose="020B0604020202020204" pitchFamily="34" charset="0"/>
              </a:rPr>
              <a:t>8 </a:t>
            </a:r>
            <a:endParaRPr lang="en-AE" sz="12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421896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w Edge">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1855</TotalTime>
  <Words>443</Words>
  <Application>Microsoft Office PowerPoint</Application>
  <PresentationFormat>Widescreen</PresentationFormat>
  <Paragraphs>50</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Aptos</vt:lpstr>
      <vt:lpstr>Arial</vt:lpstr>
      <vt:lpstr>Tahoma</vt:lpstr>
      <vt:lpstr>Times New Roman</vt:lpstr>
      <vt:lpstr>Trebuchet MS</vt:lpstr>
      <vt:lpstr>Wingdings</vt:lpstr>
      <vt:lpstr>Wingdings 3</vt:lpstr>
      <vt:lpstr>Facet</vt:lpstr>
      <vt:lpstr>تقرير عن الزيارة التفتيشية لحديقة الامارات للحيوانات 11 نوفمبر 2025</vt:lpstr>
      <vt:lpstr>مقدمة</vt:lpstr>
      <vt:lpstr>الهدف من الزيارة،التفتيش على تطبيق</vt:lpstr>
      <vt:lpstr>أعضاء اللجنة </vt:lpstr>
      <vt:lpstr>بنود التفتيش </vt:lpstr>
      <vt:lpstr>الاجراءات الادارية التى تم إتخاذها</vt:lpstr>
      <vt:lpstr>التحديات والتوصيات</vt:lpstr>
      <vt:lpstr>شكراً جزيلا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Dale Hamilton</dc:creator>
  <cp:lastModifiedBy>Mohamed Ismail Hassan Ismail</cp:lastModifiedBy>
  <cp:revision>54</cp:revision>
  <dcterms:created xsi:type="dcterms:W3CDTF">2024-09-12T10:28:23Z</dcterms:created>
  <dcterms:modified xsi:type="dcterms:W3CDTF">2025-11-17T05:40:06Z</dcterms:modified>
</cp:coreProperties>
</file>

<file path=docProps/thumbnail.jpeg>
</file>